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12.xml" ContentType="application/vnd.openxmlformats-officedocument.them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slides/slide29.xml" ContentType="application/vnd.openxmlformats-officedocument.presentationml.slide+xml"/>
  <Override PartName="/ppt/slides/slide26.xml" ContentType="application/vnd.openxmlformats-officedocument.presentationml.slide+xml"/>
  <Override PartName="/ppt/slides/slide14.xml" ContentType="application/vnd.openxmlformats-officedocument.presentationml.slide+xml"/>
  <Override PartName="/ppt/slides/slide6.xml" ContentType="application/vnd.openxmlformats-officedocument.presentationml.slide+xml"/>
  <Override PartName="/ppt/slides/slide15.xml" ContentType="application/vnd.openxmlformats-officedocument.presentationml.slide+xml"/>
  <Override PartName="/ppt/slides/slide7.xml" ContentType="application/vnd.openxmlformats-officedocument.presentationml.slide+xml"/>
  <Override PartName="/ppt/slides/slide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17.xml" ContentType="application/vnd.openxmlformats-officedocument.presentationml.slide+xml"/>
  <Override PartName="/ppt/slides/slide9.xml" ContentType="application/vnd.openxmlformats-officedocument.presentationml.slide+xml"/>
  <Override PartName="/ppt/slides/slide3.xml" ContentType="application/vnd.openxmlformats-officedocument.presentationml.slide+xml"/>
  <Override PartName="/ppt/slides/slide34.xml" ContentType="application/vnd.openxmlformats-officedocument.presentationml.slide+xml"/>
  <Override PartName="/ppt/slides/slide36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38.xml" ContentType="application/vnd.openxmlformats-officedocument.presentationml.slide+xml"/>
  <Override PartName="/ppt/slides/slide18.xml" ContentType="application/vnd.openxmlformats-officedocument.presentationml.slide+xml"/>
  <Override PartName="/ppt/slides/slide41.xml" ContentType="application/vnd.openxmlformats-officedocument.presentationml.slide+xml"/>
  <Override PartName="/ppt/slides/slide4.xml" ContentType="application/vnd.openxmlformats-officedocument.presentationml.slide+xml"/>
  <Override PartName="/ppt/slides/slide37.xml" ContentType="application/vnd.openxmlformats-officedocument.presentationml.slide+xml"/>
  <Override PartName="/ppt/slides/slide16.xml" ContentType="application/vnd.openxmlformats-officedocument.presentationml.slide+xml"/>
  <Override PartName="/ppt/slides/slide40.xml" ContentType="application/vnd.openxmlformats-officedocument.presentationml.slide+xml"/>
  <Override PartName="/ppt/slides/slide2.xml" ContentType="application/vnd.openxmlformats-officedocument.presentationml.slide+xml"/>
  <Override PartName="/ppt/slides/slide23.xml" ContentType="application/vnd.openxmlformats-officedocument.presentationml.slide+xml"/>
  <Override PartName="/ppt/slides/slide5.xml" ContentType="application/vnd.openxmlformats-officedocument.presentationml.slide+xml"/>
  <Override PartName="/ppt/slides/slide20.xml" ContentType="application/vnd.openxmlformats-officedocument.presentationml.slide+xml"/>
  <Override PartName="/ppt/slides/slide27.xml" ContentType="application/vnd.openxmlformats-officedocument.presentationml.slide+xml"/>
  <Override PartName="/ppt/slides/slide46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32.xml" ContentType="application/vnd.openxmlformats-officedocument.presentationml.slide+xml"/>
  <Override PartName="/ppt/slides/slide39.xml" ContentType="application/vnd.openxmlformats-officedocument.presentationml.slide+xml"/>
  <Override PartName="/ppt/slides/slide31.xml" ContentType="application/vnd.openxmlformats-officedocument.presentationml.slide+xml"/>
  <Override PartName="/ppt/slides/slide30.xml" ContentType="application/vnd.openxmlformats-officedocument.presentationml.slide+xml"/>
  <Override PartName="/ppt/slides/slide22.xml" ContentType="application/vnd.openxmlformats-officedocument.presentationml.slide+xml"/>
  <Override PartName="/ppt/slides/slide25.xml" ContentType="application/vnd.openxmlformats-officedocument.presentationml.slide+xml"/>
  <Override PartName="/ppt/slides/slide21.xml" ContentType="application/vnd.openxmlformats-officedocument.presentationml.slide+xml"/>
  <Override PartName="/ppt/slides/slide24.xml" ContentType="application/vnd.openxmlformats-officedocument.presentationml.slide+xml"/>
  <Override PartName="/ppt/slides/slide19.xml" ContentType="application/vnd.openxmlformats-officedocument.presentationml.slide+xml"/>
  <Override PartName="/ppt/slides/slide13.xml" ContentType="application/vnd.openxmlformats-officedocument.presentationml.slide+xml"/>
  <Override PartName="/ppt/slides/slide45.xml" ContentType="application/vnd.openxmlformats-officedocument.presentationml.slide+xml"/>
  <Override PartName="/ppt/slides/slide11.xml" ContentType="application/vnd.openxmlformats-officedocument.presentationml.slide+xml"/>
  <Override PartName="/ppt/slides/slide28.xml" ContentType="application/vnd.openxmlformats-officedocument.presentationml.slide+xml"/>
  <Override PartName="/ppt/slides/slide42.xml" ContentType="application/vnd.openxmlformats-officedocument.presentationml.slide+xml"/>
  <Override PartName="/ppt/slides/slide12.xml" ContentType="application/vnd.openxmlformats-officedocument.presentationml.slide+xml"/>
  <Override PartName="/ppt/notesSlides/notesSlide26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17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notesMasterIdLst>
    <p:notesMasterId r:id="rId3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</p:sldIdLst>
  <p:sldSz cx="9144000" cy="6858000"/>
  <p:notesSz cx="7099300" cy="10234613"/>
</p:presentation>
</file>

<file path=ppt/presProps.xml><?xml version="1.0" encoding="utf-8"?>
<p:presentationPr xmlns:a="http://schemas.openxmlformats.org/drawingml/2006/main" xmlns:p="http://schemas.openxmlformats.org/presentationml/2006/main" xmlns:r="http://schemas.openxmlformats.org/officeDocument/2006/relationships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<Relationship Id="rId37" Type="http://schemas.openxmlformats.org/officeDocument/2006/relationships/slide" Target="slides/slide34.xml"/><Relationship Id="rId38" Type="http://schemas.openxmlformats.org/officeDocument/2006/relationships/slide" Target="slides/slide35.xml"/><Relationship Id="rId39" Type="http://schemas.openxmlformats.org/officeDocument/2006/relationships/slide" Target="slides/slide36.xml"/><Relationship Id="rId40" Type="http://schemas.openxmlformats.org/officeDocument/2006/relationships/slide" Target="slides/slide37.xml"/><Relationship Id="rId41" Type="http://schemas.openxmlformats.org/officeDocument/2006/relationships/slide" Target="slides/slide38.xml"/><Relationship Id="rId42" Type="http://schemas.openxmlformats.org/officeDocument/2006/relationships/slide" Target="slides/slide39.xml"/><Relationship Id="rId43" Type="http://schemas.openxmlformats.org/officeDocument/2006/relationships/slide" Target="slides/slide40.xml"/><Relationship Id="rId44" Type="http://schemas.openxmlformats.org/officeDocument/2006/relationships/slide" Target="slides/slide41.xml"/><Relationship Id="rId45" Type="http://schemas.openxmlformats.org/officeDocument/2006/relationships/slide" Target="slides/slide42.xml"/><Relationship Id="rId46" Type="http://schemas.openxmlformats.org/officeDocument/2006/relationships/slide" Target="slides/slide43.xml"/><Relationship Id="rId47" Type="http://schemas.openxmlformats.org/officeDocument/2006/relationships/slide" Target="slides/slide44.xml"/><Relationship Id="rId48" Type="http://schemas.openxmlformats.org/officeDocument/2006/relationships/slide" Target="slides/slide45.xml"/><Relationship Id="rId49" Type="http://schemas.openxmlformats.org/officeDocument/2006/relationships/slide" Target="slides/slide46.xml"/><Relationship Id="rId50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12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sldImg"/>
          </p:nvPr>
        </p:nvSpPr>
        <p:spPr>
          <a:xfrm>
            <a:off x="0" y="76428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lang="pt-PT" sz="18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Click to move the slide</a:t>
            </a:r>
            <a:endParaRPr lang="pt-PT" sz="1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lang="en-US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notes format</a:t>
            </a: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lang="en-US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&lt;header&gt;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3" name="PlaceHolder 4"/>
          <p:cNvSpPr>
            <a:spLocks noGrp="1"/>
          </p:cNvSpPr>
          <p:nvPr>
            <p:ph type="dt" idx="34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lang="en-US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buNone/>
            </a:pPr>
            <a:r>
              <a:rPr lang="en-US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&lt;date/time&gt;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4" name="PlaceHolder 5"/>
          <p:cNvSpPr>
            <a:spLocks noGrp="1"/>
          </p:cNvSpPr>
          <p:nvPr>
            <p:ph type="ftr" idx="35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lang="en-US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lang="en-US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5" name="PlaceHolder 6"/>
          <p:cNvSpPr>
            <a:spLocks noGrp="1"/>
          </p:cNvSpPr>
          <p:nvPr>
            <p:ph type="sldNum" idx="36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buNone/>
              <a:defRPr lang="en-US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buNone/>
            </a:pPr>
            <a:fld id="{378A2184-CC23-42F5-84E0-F5F1B054F17A}" type="slidenum">
              <a:rPr lang="en-US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&lt;number&gt;</a:t>
            </a:fld>
            <a:endParaRPr lang="en-US" sz="1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
</Relationships>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
</Relationships>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
</Relationships>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
</Relationships>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
</Relationships>
</file>

<file path=ppt/notesSlides/_rels/notesSlide19.xml.rels><?xml version="1.0" encoding="UTF-8"?>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20.xml.rels><?xml version="1.0" encoding="UTF-8"?>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
</Relationships>
</file>

<file path=ppt/notesSlides/_rels/notesSlide21.xml.rels><?xml version="1.0" encoding="UTF-8"?>
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
</Relationships>
</file>

<file path=ppt/notesSlides/_rels/notesSlide22.xml.rels><?xml version="1.0" encoding="UTF-8"?>
<Relationships xmlns="http://schemas.openxmlformats.org/package/2006/relationships"><Relationship Id="rId1" Type="http://schemas.openxmlformats.org/officeDocument/2006/relationships/slide" Target="../slides/slide22.xml"/><Relationship Id="rId2" Type="http://schemas.openxmlformats.org/officeDocument/2006/relationships/notesMaster" Target="../notesMasters/notesMaster1.xml"/>
</Relationships>
</file>

<file path=ppt/notesSlides/_rels/notesSlide23.xml.rels><?xml version="1.0" encoding="UTF-8"?>
<Relationships xmlns="http://schemas.openxmlformats.org/package/2006/relationships"><Relationship Id="rId1" Type="http://schemas.openxmlformats.org/officeDocument/2006/relationships/slide" Target="../slides/slide23.xml"/><Relationship Id="rId2" Type="http://schemas.openxmlformats.org/officeDocument/2006/relationships/notesMaster" Target="../notesMasters/notesMaster1.xml"/>
</Relationships>
</file>

<file path=ppt/notesSlides/_rels/notesSlide24.xml.rels><?xml version="1.0" encoding="UTF-8"?>
<Relationships xmlns="http://schemas.openxmlformats.org/package/2006/relationships"><Relationship Id="rId1" Type="http://schemas.openxmlformats.org/officeDocument/2006/relationships/slide" Target="../slides/slide24.xml"/><Relationship Id="rId2" Type="http://schemas.openxmlformats.org/officeDocument/2006/relationships/notesMaster" Target="../notesMasters/notesMaster1.xml"/>
</Relationships>
</file>

<file path=ppt/notesSlides/_rels/notesSlide25.xml.rels><?xml version="1.0" encoding="UTF-8"?>
<Relationships xmlns="http://schemas.openxmlformats.org/package/2006/relationships"><Relationship Id="rId1" Type="http://schemas.openxmlformats.org/officeDocument/2006/relationships/slide" Target="../slides/slide25.xml"/><Relationship Id="rId2" Type="http://schemas.openxmlformats.org/officeDocument/2006/relationships/notesMaster" Target="../notesMasters/notesMaster1.xml"/>
</Relationships>
</file>

<file path=ppt/notesSlides/_rels/notesSlide26.xml.rels><?xml version="1.0" encoding="UTF-8"?>
<Relationships xmlns="http://schemas.openxmlformats.org/package/2006/relationships"><Relationship Id="rId1" Type="http://schemas.openxmlformats.org/officeDocument/2006/relationships/slide" Target="../slides/slide26.xml"/><Relationship Id="rId2" Type="http://schemas.openxmlformats.org/officeDocument/2006/relationships/notesMaster" Target="../notesMasters/notesMaster1.xml"/>
</Relationships>
</file>

<file path=ppt/notesSlides/_rels/notesSlide27.xml.rels><?xml version="1.0" encoding="UTF-8"?>
<Relationships xmlns="http://schemas.openxmlformats.org/package/2006/relationships"><Relationship Id="rId1" Type="http://schemas.openxmlformats.org/officeDocument/2006/relationships/slide" Target="../slides/slide27.xml"/><Relationship Id="rId2" Type="http://schemas.openxmlformats.org/officeDocument/2006/relationships/notesMaster" Target="../notesMasters/notesMaster1.xml"/>
</Relationships>
</file>

<file path=ppt/notesSlides/_rels/notesSlide28.xml.rels><?xml version="1.0" encoding="UTF-8"?>
<Relationships xmlns="http://schemas.openxmlformats.org/package/2006/relationships"><Relationship Id="rId1" Type="http://schemas.openxmlformats.org/officeDocument/2006/relationships/slide" Target="../slides/slide28.xml"/><Relationship Id="rId2" Type="http://schemas.openxmlformats.org/officeDocument/2006/relationships/notesMaster" Target="../notesMasters/notesMaster1.xml"/>
</Relationships>
</file>

<file path=ppt/notesSlides/_rels/notesSlide29.xml.rels><?xml version="1.0" encoding="UTF-8"?>
<Relationships xmlns="http://schemas.openxmlformats.org/package/2006/relationships"><Relationship Id="rId1" Type="http://schemas.openxmlformats.org/officeDocument/2006/relationships/slide" Target="../slides/slide29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30.xml.rels><?xml version="1.0" encoding="UTF-8"?>
<Relationships xmlns="http://schemas.openxmlformats.org/package/2006/relationships"><Relationship Id="rId1" Type="http://schemas.openxmlformats.org/officeDocument/2006/relationships/slide" Target="../slides/slide30.xml"/><Relationship Id="rId2" Type="http://schemas.openxmlformats.org/officeDocument/2006/relationships/notesMaster" Target="../notesMasters/notesMaster1.xml"/>
</Relationships>
</file>

<file path=ppt/notesSlides/_rels/notesSlide31.xml.rels><?xml version="1.0" encoding="UTF-8"?>
<Relationships xmlns="http://schemas.openxmlformats.org/package/2006/relationships"><Relationship Id="rId1" Type="http://schemas.openxmlformats.org/officeDocument/2006/relationships/slide" Target="../slides/slide31.xml"/><Relationship Id="rId2" Type="http://schemas.openxmlformats.org/officeDocument/2006/relationships/notesMaster" Target="../notesMasters/notesMaster1.xml"/>
</Relationships>
</file>

<file path=ppt/notesSlides/_rels/notesSlide32.xml.rels><?xml version="1.0" encoding="UTF-8"?>
<Relationships xmlns="http://schemas.openxmlformats.org/package/2006/relationships"><Relationship Id="rId1" Type="http://schemas.openxmlformats.org/officeDocument/2006/relationships/slide" Target="../slides/slide32.xml"/><Relationship Id="rId2" Type="http://schemas.openxmlformats.org/officeDocument/2006/relationships/notesMaster" Target="../notesMasters/notesMaster1.xml"/>
</Relationships>
</file>

<file path=ppt/notesSlides/_rels/notesSlide33.xml.rels><?xml version="1.0" encoding="UTF-8"?>
<Relationships xmlns="http://schemas.openxmlformats.org/package/2006/relationships"><Relationship Id="rId1" Type="http://schemas.openxmlformats.org/officeDocument/2006/relationships/slide" Target="../slides/slide33.xml"/><Relationship Id="rId2" Type="http://schemas.openxmlformats.org/officeDocument/2006/relationships/notesMaster" Target="../notesMasters/notesMaster1.xml"/>
</Relationships>
</file>

<file path=ppt/notesSlides/_rels/notesSlide34.xml.rels><?xml version="1.0" encoding="UTF-8"?>
<Relationships xmlns="http://schemas.openxmlformats.org/package/2006/relationships"><Relationship Id="rId1" Type="http://schemas.openxmlformats.org/officeDocument/2006/relationships/slide" Target="../slides/slide34.xml"/><Relationship Id="rId2" Type="http://schemas.openxmlformats.org/officeDocument/2006/relationships/notesMaster" Target="../notesMasters/notesMaster1.xml"/>
</Relationships>
</file>

<file path=ppt/notesSlides/_rels/notesSlide35.xml.rels><?xml version="1.0" encoding="UTF-8"?>
<Relationships xmlns="http://schemas.openxmlformats.org/package/2006/relationships"><Relationship Id="rId1" Type="http://schemas.openxmlformats.org/officeDocument/2006/relationships/slide" Target="../slides/slide35.xml"/><Relationship Id="rId2" Type="http://schemas.openxmlformats.org/officeDocument/2006/relationships/notesMaster" Target="../notesMasters/notesMaster1.xml"/>
</Relationships>
</file>

<file path=ppt/notesSlides/_rels/notesSlide36.xml.rels><?xml version="1.0" encoding="UTF-8"?>
<Relationships xmlns="http://schemas.openxmlformats.org/package/2006/relationships"><Relationship Id="rId1" Type="http://schemas.openxmlformats.org/officeDocument/2006/relationships/slide" Target="../slides/slide36.xml"/><Relationship Id="rId2" Type="http://schemas.openxmlformats.org/officeDocument/2006/relationships/notesMaster" Target="../notesMasters/notesMaster1.xml"/>
</Relationships>
</file>

<file path=ppt/notesSlides/_rels/notesSlide37.xml.rels><?xml version="1.0" encoding="UTF-8"?>
<Relationships xmlns="http://schemas.openxmlformats.org/package/2006/relationships"><Relationship Id="rId1" Type="http://schemas.openxmlformats.org/officeDocument/2006/relationships/slide" Target="../slides/slide37.xml"/><Relationship Id="rId2" Type="http://schemas.openxmlformats.org/officeDocument/2006/relationships/notesMaster" Target="../notesMasters/notesMaster1.xml"/>
</Relationships>
</file>

<file path=ppt/notesSlides/_rels/notesSlide38.xml.rels><?xml version="1.0" encoding="UTF-8"?>
<Relationships xmlns="http://schemas.openxmlformats.org/package/2006/relationships"><Relationship Id="rId1" Type="http://schemas.openxmlformats.org/officeDocument/2006/relationships/slide" Target="../slides/slide38.xml"/><Relationship Id="rId2" Type="http://schemas.openxmlformats.org/officeDocument/2006/relationships/notesMaster" Target="../notesMasters/notesMaster1.xml"/>
</Relationships>
</file>

<file path=ppt/notesSlides/_rels/notesSlide39.xml.rels><?xml version="1.0" encoding="UTF-8"?>
<Relationships xmlns="http://schemas.openxmlformats.org/package/2006/relationships"><Relationship Id="rId1" Type="http://schemas.openxmlformats.org/officeDocument/2006/relationships/slide" Target="../slides/slide39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40.xml.rels><?xml version="1.0" encoding="UTF-8"?>
<Relationships xmlns="http://schemas.openxmlformats.org/package/2006/relationships"><Relationship Id="rId1" Type="http://schemas.openxmlformats.org/officeDocument/2006/relationships/slide" Target="../slides/slide40.xml"/><Relationship Id="rId2" Type="http://schemas.openxmlformats.org/officeDocument/2006/relationships/notesMaster" Target="../notesMasters/notesMaster1.xml"/>
</Relationships>
</file>

<file path=ppt/notesSlides/_rels/notesSlide41.xml.rels><?xml version="1.0" encoding="UTF-8"?>
<Relationships xmlns="http://schemas.openxmlformats.org/package/2006/relationships"><Relationship Id="rId1" Type="http://schemas.openxmlformats.org/officeDocument/2006/relationships/slide" Target="../slides/slide41.xml"/><Relationship Id="rId2" Type="http://schemas.openxmlformats.org/officeDocument/2006/relationships/notesMaster" Target="../notesMasters/notesMaster1.xml"/>
</Relationships>
</file>

<file path=ppt/notesSlides/_rels/notesSlide42.xml.rels><?xml version="1.0" encoding="UTF-8"?>
<Relationships xmlns="http://schemas.openxmlformats.org/package/2006/relationships"><Relationship Id="rId1" Type="http://schemas.openxmlformats.org/officeDocument/2006/relationships/slide" Target="../slides/slide42.xml"/><Relationship Id="rId2" Type="http://schemas.openxmlformats.org/officeDocument/2006/relationships/notesMaster" Target="../notesMasters/notesMaster1.xml"/>
</Relationships>
</file>

<file path=ppt/notesSlides/_rels/notesSlide43.xml.rels><?xml version="1.0" encoding="UTF-8"?>
<Relationships xmlns="http://schemas.openxmlformats.org/package/2006/relationships"><Relationship Id="rId1" Type="http://schemas.openxmlformats.org/officeDocument/2006/relationships/slide" Target="../slides/slide43.xml"/><Relationship Id="rId2" Type="http://schemas.openxmlformats.org/officeDocument/2006/relationships/notesMaster" Target="../notesMasters/notesMaster1.xml"/>
</Relationships>
</file>

<file path=ppt/notesSlides/_rels/notesSlide44.xml.rels><?xml version="1.0" encoding="UTF-8"?>
<Relationships xmlns="http://schemas.openxmlformats.org/package/2006/relationships"><Relationship Id="rId1" Type="http://schemas.openxmlformats.org/officeDocument/2006/relationships/slide" Target="../slides/slide44.xml"/><Relationship Id="rId2" Type="http://schemas.openxmlformats.org/officeDocument/2006/relationships/notesMaster" Target="../notesMasters/notesMaster1.xml"/>
</Relationships>
</file>

<file path=ppt/notesSlides/_rels/notesSlide45.xml.rels><?xml version="1.0" encoding="UTF-8"?>
<Relationships xmlns="http://schemas.openxmlformats.org/package/2006/relationships"><Relationship Id="rId1" Type="http://schemas.openxmlformats.org/officeDocument/2006/relationships/slide" Target="../slides/slide45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PlaceHolder 1"/>
          <p:cNvSpPr>
            <a:spLocks noGrp="1"/>
          </p:cNvSpPr>
          <p:nvPr>
            <p:ph type="sldImg"/>
          </p:nvPr>
        </p:nvSpPr>
        <p:spPr>
          <a:xfrm>
            <a:off x="992160" y="768240"/>
            <a:ext cx="5114520" cy="3835080"/>
          </a:xfrm>
          <a:prstGeom prst="rect">
            <a:avLst/>
          </a:prstGeom>
          <a:ln w="0">
            <a:noFill/>
          </a:ln>
        </p:spPr>
      </p:sp>
      <p:sp>
        <p:nvSpPr>
          <p:cNvPr id="677" name="PlaceHolder 2"/>
          <p:cNvSpPr>
            <a:spLocks noGrp="1"/>
          </p:cNvSpPr>
          <p:nvPr>
            <p:ph type="body"/>
          </p:nvPr>
        </p:nvSpPr>
        <p:spPr>
          <a:xfrm>
            <a:off x="709920" y="4861440"/>
            <a:ext cx="5678280" cy="4604400"/>
          </a:xfrm>
          <a:prstGeom prst="rect">
            <a:avLst/>
          </a:prstGeom>
          <a:noFill/>
          <a:ln w="0">
            <a:noFill/>
          </a:ln>
        </p:spPr>
        <p:txBody>
          <a:bodyPr lIns="94680" rIns="94680" tIns="47520" bIns="47520" anchor="t">
            <a:noAutofit/>
          </a:bodyPr>
          <a:p>
            <a:pPr indent="0">
              <a:buNone/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78" name="PlaceHolder 3"/>
          <p:cNvSpPr>
            <a:spLocks noGrp="1"/>
          </p:cNvSpPr>
          <p:nvPr>
            <p:ph type="sldNum" idx="37"/>
          </p:nvPr>
        </p:nvSpPr>
        <p:spPr>
          <a:xfrm>
            <a:off x="4021200" y="9721080"/>
            <a:ext cx="3075120" cy="510480"/>
          </a:xfrm>
          <a:prstGeom prst="rect">
            <a:avLst/>
          </a:prstGeom>
          <a:noFill/>
          <a:ln w="0">
            <a:noFill/>
          </a:ln>
        </p:spPr>
        <p:txBody>
          <a:bodyPr lIns="94680" rIns="94680" tIns="47520" bIns="475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lang="pt-PT" sz="1200" b="0" u="none" strike="noStrike">
                <a:solidFill>
                  <a:srgbClr val="000000"/>
                </a:solidFill>
                <a:effectLst/>
                <a:uFillTx/>
                <a:latin typeface="Times New Roman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5D3EC700-9ADF-4051-918A-9A826A3281BD}" type="slidenum">
              <a:rPr lang="pt-PT" sz="1200" b="0" u="none" strike="noStrike">
                <a:solidFill>
                  <a:srgbClr val="000000"/>
                </a:solidFill>
                <a:effectLst/>
                <a:uFillTx/>
                <a:latin typeface="Times New Roman"/>
                <a:ea typeface="+mn-ea"/>
              </a:rPr>
              <a:t>46</a:t>
            </a:fld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PlaceHolder 1"/>
          <p:cNvSpPr>
            <a:spLocks noGrp="1"/>
          </p:cNvSpPr>
          <p:nvPr>
            <p:ph type="sldNum" idx="46"/>
          </p:nvPr>
        </p:nvSpPr>
        <p:spPr>
          <a:xfrm>
            <a:off x="4021200" y="9721080"/>
            <a:ext cx="3075120" cy="510480"/>
          </a:xfrm>
          <a:prstGeom prst="rect">
            <a:avLst/>
          </a:prstGeom>
          <a:noFill/>
          <a:ln w="0">
            <a:noFill/>
          </a:ln>
        </p:spPr>
        <p:txBody>
          <a:bodyPr lIns="94680" rIns="94680" tIns="47520" bIns="475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lang="pt-PT" sz="1200" b="0" u="none" strike="noStrike">
                <a:solidFill>
                  <a:srgbClr val="000000"/>
                </a:solidFill>
                <a:effectLst/>
                <a:uFillTx/>
                <a:latin typeface="Arial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47E83972-4710-4439-9BEF-8EB551534747}" type="slidenum">
              <a:rPr lang="pt-PT" sz="1200" b="0" u="none" strike="noStrike">
                <a:solidFill>
                  <a:srgbClr val="000000"/>
                </a:solidFill>
                <a:effectLst/>
                <a:uFillTx/>
                <a:latin typeface="Arial"/>
                <a:ea typeface="+mn-ea"/>
              </a:rPr>
              <a:t>46</a:t>
            </a:fld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04" name="PlaceHolder 2"/>
          <p:cNvSpPr>
            <a:spLocks noGrp="1"/>
          </p:cNvSpPr>
          <p:nvPr>
            <p:ph type="sldImg"/>
          </p:nvPr>
        </p:nvSpPr>
        <p:spPr>
          <a:xfrm>
            <a:off x="992160" y="768240"/>
            <a:ext cx="5114520" cy="3835080"/>
          </a:xfrm>
          <a:prstGeom prst="rect">
            <a:avLst/>
          </a:prstGeom>
          <a:ln w="0">
            <a:noFill/>
          </a:ln>
        </p:spPr>
      </p:sp>
      <p:sp>
        <p:nvSpPr>
          <p:cNvPr id="705" name="PlaceHolder 3"/>
          <p:cNvSpPr>
            <a:spLocks noGrp="1"/>
          </p:cNvSpPr>
          <p:nvPr>
            <p:ph type="body"/>
          </p:nvPr>
        </p:nvSpPr>
        <p:spPr>
          <a:xfrm>
            <a:off x="709920" y="4861440"/>
            <a:ext cx="5678280" cy="4604400"/>
          </a:xfrm>
          <a:prstGeom prst="rect">
            <a:avLst/>
          </a:prstGeom>
          <a:noFill/>
          <a:ln w="0">
            <a:noFill/>
          </a:ln>
        </p:spPr>
        <p:txBody>
          <a:bodyPr lIns="94680" rIns="94680" tIns="47520" bIns="47520" anchor="t">
            <a:noAutofit/>
          </a:bodyPr>
          <a:p>
            <a:pPr indent="0">
              <a:buNone/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PlaceHolder 1"/>
          <p:cNvSpPr>
            <a:spLocks noGrp="1"/>
          </p:cNvSpPr>
          <p:nvPr>
            <p:ph type="sldNum" idx="47"/>
          </p:nvPr>
        </p:nvSpPr>
        <p:spPr>
          <a:xfrm>
            <a:off x="4021200" y="9721080"/>
            <a:ext cx="3075120" cy="510480"/>
          </a:xfrm>
          <a:prstGeom prst="rect">
            <a:avLst/>
          </a:prstGeom>
          <a:noFill/>
          <a:ln w="0">
            <a:noFill/>
          </a:ln>
        </p:spPr>
        <p:txBody>
          <a:bodyPr lIns="94680" rIns="94680" tIns="47520" bIns="475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lang="pt-PT" sz="1200" b="0" u="none" strike="noStrike">
                <a:solidFill>
                  <a:srgbClr val="000000"/>
                </a:solidFill>
                <a:effectLst/>
                <a:uFillTx/>
                <a:latin typeface="Arial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51F98B2A-9C21-4B5F-8B64-3D4FDF3DB9B4}" type="slidenum">
              <a:rPr lang="pt-PT" sz="1200" b="0" u="none" strike="noStrike">
                <a:solidFill>
                  <a:srgbClr val="000000"/>
                </a:solidFill>
                <a:effectLst/>
                <a:uFillTx/>
                <a:latin typeface="Arial"/>
                <a:ea typeface="+mn-ea"/>
              </a:rPr>
              <a:t>46</a:t>
            </a:fld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07" name="PlaceHolder 2"/>
          <p:cNvSpPr>
            <a:spLocks noGrp="1"/>
          </p:cNvSpPr>
          <p:nvPr>
            <p:ph type="sldImg"/>
          </p:nvPr>
        </p:nvSpPr>
        <p:spPr>
          <a:xfrm>
            <a:off x="992160" y="768240"/>
            <a:ext cx="5114520" cy="3835080"/>
          </a:xfrm>
          <a:prstGeom prst="rect">
            <a:avLst/>
          </a:prstGeom>
          <a:ln w="0">
            <a:noFill/>
          </a:ln>
        </p:spPr>
      </p:sp>
      <p:sp>
        <p:nvSpPr>
          <p:cNvPr id="708" name="PlaceHolder 3"/>
          <p:cNvSpPr>
            <a:spLocks noGrp="1"/>
          </p:cNvSpPr>
          <p:nvPr>
            <p:ph type="body"/>
          </p:nvPr>
        </p:nvSpPr>
        <p:spPr>
          <a:xfrm>
            <a:off x="709920" y="4861440"/>
            <a:ext cx="5678280" cy="4604400"/>
          </a:xfrm>
          <a:prstGeom prst="rect">
            <a:avLst/>
          </a:prstGeom>
          <a:noFill/>
          <a:ln w="0">
            <a:noFill/>
          </a:ln>
        </p:spPr>
        <p:txBody>
          <a:bodyPr lIns="94680" rIns="94680" tIns="47520" bIns="47520" anchor="t">
            <a:noAutofit/>
          </a:bodyPr>
          <a:p>
            <a:pPr indent="0">
              <a:buNone/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PlaceHolder 1"/>
          <p:cNvSpPr>
            <a:spLocks noGrp="1"/>
          </p:cNvSpPr>
          <p:nvPr>
            <p:ph type="sldNum" idx="48"/>
          </p:nvPr>
        </p:nvSpPr>
        <p:spPr>
          <a:xfrm>
            <a:off x="4021200" y="9721080"/>
            <a:ext cx="3075120" cy="510480"/>
          </a:xfrm>
          <a:prstGeom prst="rect">
            <a:avLst/>
          </a:prstGeom>
          <a:noFill/>
          <a:ln w="0">
            <a:noFill/>
          </a:ln>
        </p:spPr>
        <p:txBody>
          <a:bodyPr lIns="94680" rIns="94680" tIns="47520" bIns="475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lang="pt-PT" sz="1200" b="0" u="none" strike="noStrike">
                <a:solidFill>
                  <a:srgbClr val="000000"/>
                </a:solidFill>
                <a:effectLst/>
                <a:uFillTx/>
                <a:latin typeface="Arial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013C9498-A1E9-4ABE-92A9-3B10F2DF45BD}" type="slidenum">
              <a:rPr lang="pt-PT" sz="1200" b="0" u="none" strike="noStrike">
                <a:solidFill>
                  <a:srgbClr val="000000"/>
                </a:solidFill>
                <a:effectLst/>
                <a:uFillTx/>
                <a:latin typeface="Arial"/>
                <a:ea typeface="+mn-ea"/>
              </a:rPr>
              <a:t>46</a:t>
            </a:fld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10" name="PlaceHolder 2"/>
          <p:cNvSpPr>
            <a:spLocks noGrp="1"/>
          </p:cNvSpPr>
          <p:nvPr>
            <p:ph type="sldImg"/>
          </p:nvPr>
        </p:nvSpPr>
        <p:spPr>
          <a:xfrm>
            <a:off x="992160" y="768240"/>
            <a:ext cx="5114520" cy="3835080"/>
          </a:xfrm>
          <a:prstGeom prst="rect">
            <a:avLst/>
          </a:prstGeom>
          <a:ln w="0">
            <a:noFill/>
          </a:ln>
        </p:spPr>
      </p:sp>
      <p:sp>
        <p:nvSpPr>
          <p:cNvPr id="711" name="PlaceHolder 3"/>
          <p:cNvSpPr>
            <a:spLocks noGrp="1"/>
          </p:cNvSpPr>
          <p:nvPr>
            <p:ph type="body"/>
          </p:nvPr>
        </p:nvSpPr>
        <p:spPr>
          <a:xfrm>
            <a:off x="709920" y="4861440"/>
            <a:ext cx="5678280" cy="4604400"/>
          </a:xfrm>
          <a:prstGeom prst="rect">
            <a:avLst/>
          </a:prstGeom>
          <a:noFill/>
          <a:ln w="0">
            <a:noFill/>
          </a:ln>
        </p:spPr>
        <p:txBody>
          <a:bodyPr lIns="94680" rIns="94680" tIns="47520" bIns="47520" anchor="t">
            <a:noAutofit/>
          </a:bodyPr>
          <a:p>
            <a:pPr indent="0">
              <a:buNone/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PlaceHolder 1"/>
          <p:cNvSpPr>
            <a:spLocks noGrp="1"/>
          </p:cNvSpPr>
          <p:nvPr>
            <p:ph type="sldNum" idx="49"/>
          </p:nvPr>
        </p:nvSpPr>
        <p:spPr>
          <a:xfrm>
            <a:off x="4021200" y="9721080"/>
            <a:ext cx="3075120" cy="510480"/>
          </a:xfrm>
          <a:prstGeom prst="rect">
            <a:avLst/>
          </a:prstGeom>
          <a:noFill/>
          <a:ln w="0">
            <a:noFill/>
          </a:ln>
        </p:spPr>
        <p:txBody>
          <a:bodyPr lIns="94680" rIns="94680" tIns="47520" bIns="475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lang="pt-PT" sz="1200" b="0" u="none" strike="noStrike">
                <a:solidFill>
                  <a:srgbClr val="000000"/>
                </a:solidFill>
                <a:effectLst/>
                <a:uFillTx/>
                <a:latin typeface="Arial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821B40FE-508A-496E-B7ED-AFA2EA893D94}" type="slidenum">
              <a:rPr lang="pt-PT" sz="1200" b="0" u="none" strike="noStrike">
                <a:solidFill>
                  <a:srgbClr val="000000"/>
                </a:solidFill>
                <a:effectLst/>
                <a:uFillTx/>
                <a:latin typeface="Arial"/>
                <a:ea typeface="+mn-ea"/>
              </a:rPr>
              <a:t>46</a:t>
            </a:fld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13" name="PlaceHolder 2"/>
          <p:cNvSpPr>
            <a:spLocks noGrp="1"/>
          </p:cNvSpPr>
          <p:nvPr>
            <p:ph type="sldImg"/>
          </p:nvPr>
        </p:nvSpPr>
        <p:spPr>
          <a:xfrm>
            <a:off x="992160" y="768240"/>
            <a:ext cx="5114520" cy="3835080"/>
          </a:xfrm>
          <a:prstGeom prst="rect">
            <a:avLst/>
          </a:prstGeom>
          <a:ln w="0">
            <a:noFill/>
          </a:ln>
        </p:spPr>
      </p:sp>
      <p:sp>
        <p:nvSpPr>
          <p:cNvPr id="714" name="PlaceHolder 3"/>
          <p:cNvSpPr>
            <a:spLocks noGrp="1"/>
          </p:cNvSpPr>
          <p:nvPr>
            <p:ph type="body"/>
          </p:nvPr>
        </p:nvSpPr>
        <p:spPr>
          <a:xfrm>
            <a:off x="709920" y="4861440"/>
            <a:ext cx="5678280" cy="4604400"/>
          </a:xfrm>
          <a:prstGeom prst="rect">
            <a:avLst/>
          </a:prstGeom>
          <a:noFill/>
          <a:ln w="0">
            <a:noFill/>
          </a:ln>
        </p:spPr>
        <p:txBody>
          <a:bodyPr lIns="94680" rIns="94680" tIns="47520" bIns="47520" anchor="t">
            <a:noAutofit/>
          </a:bodyPr>
          <a:p>
            <a:pPr indent="0">
              <a:buNone/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PlaceHolder 1"/>
          <p:cNvSpPr>
            <a:spLocks noGrp="1"/>
          </p:cNvSpPr>
          <p:nvPr>
            <p:ph type="sldNum" idx="50"/>
          </p:nvPr>
        </p:nvSpPr>
        <p:spPr>
          <a:xfrm>
            <a:off x="4021200" y="9721080"/>
            <a:ext cx="3075120" cy="510480"/>
          </a:xfrm>
          <a:prstGeom prst="rect">
            <a:avLst/>
          </a:prstGeom>
          <a:noFill/>
          <a:ln w="0">
            <a:noFill/>
          </a:ln>
        </p:spPr>
        <p:txBody>
          <a:bodyPr lIns="94680" rIns="94680" tIns="47520" bIns="475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lang="pt-PT" sz="1200" b="0" u="none" strike="noStrike">
                <a:solidFill>
                  <a:srgbClr val="000000"/>
                </a:solidFill>
                <a:effectLst/>
                <a:uFillTx/>
                <a:latin typeface="Arial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91AFBB4C-07F0-4F9F-8E13-008838D5CC6A}" type="slidenum">
              <a:rPr lang="pt-PT" sz="1200" b="0" u="none" strike="noStrike">
                <a:solidFill>
                  <a:srgbClr val="000000"/>
                </a:solidFill>
                <a:effectLst/>
                <a:uFillTx/>
                <a:latin typeface="Arial"/>
                <a:ea typeface="+mn-ea"/>
              </a:rPr>
              <a:t>46</a:t>
            </a:fld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16" name="PlaceHolder 2"/>
          <p:cNvSpPr>
            <a:spLocks noGrp="1"/>
          </p:cNvSpPr>
          <p:nvPr>
            <p:ph type="sldImg"/>
          </p:nvPr>
        </p:nvSpPr>
        <p:spPr>
          <a:xfrm>
            <a:off x="992160" y="768240"/>
            <a:ext cx="5114520" cy="3835080"/>
          </a:xfrm>
          <a:prstGeom prst="rect">
            <a:avLst/>
          </a:prstGeom>
          <a:ln w="0">
            <a:noFill/>
          </a:ln>
        </p:spPr>
      </p:sp>
      <p:sp>
        <p:nvSpPr>
          <p:cNvPr id="717" name="PlaceHolder 3"/>
          <p:cNvSpPr>
            <a:spLocks noGrp="1"/>
          </p:cNvSpPr>
          <p:nvPr>
            <p:ph type="body"/>
          </p:nvPr>
        </p:nvSpPr>
        <p:spPr>
          <a:xfrm>
            <a:off x="709920" y="4861440"/>
            <a:ext cx="5678280" cy="4604400"/>
          </a:xfrm>
          <a:prstGeom prst="rect">
            <a:avLst/>
          </a:prstGeom>
          <a:noFill/>
          <a:ln w="0">
            <a:noFill/>
          </a:ln>
        </p:spPr>
        <p:txBody>
          <a:bodyPr lIns="94680" rIns="94680" tIns="47520" bIns="47520" anchor="t">
            <a:noAutofit/>
          </a:bodyPr>
          <a:p>
            <a:pPr indent="0">
              <a:buNone/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notes>
</file>

<file path=ppt/notesSlides/notesSlide1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PlaceHolder 1"/>
          <p:cNvSpPr>
            <a:spLocks noGrp="1"/>
          </p:cNvSpPr>
          <p:nvPr>
            <p:ph type="sldNum" idx="51"/>
          </p:nvPr>
        </p:nvSpPr>
        <p:spPr>
          <a:xfrm>
            <a:off x="4021200" y="9721080"/>
            <a:ext cx="3075120" cy="510480"/>
          </a:xfrm>
          <a:prstGeom prst="rect">
            <a:avLst/>
          </a:prstGeom>
          <a:noFill/>
          <a:ln w="0">
            <a:noFill/>
          </a:ln>
        </p:spPr>
        <p:txBody>
          <a:bodyPr lIns="94680" rIns="94680" tIns="47520" bIns="475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lang="pt-PT" sz="1200" b="0" u="none" strike="noStrike">
                <a:solidFill>
                  <a:srgbClr val="000000"/>
                </a:solidFill>
                <a:effectLst/>
                <a:uFillTx/>
                <a:latin typeface="Arial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C36862F5-8461-473B-BAF3-6400FA13E855}" type="slidenum">
              <a:rPr lang="pt-PT" sz="1200" b="0" u="none" strike="noStrike">
                <a:solidFill>
                  <a:srgbClr val="000000"/>
                </a:solidFill>
                <a:effectLst/>
                <a:uFillTx/>
                <a:latin typeface="Arial"/>
                <a:ea typeface="+mn-ea"/>
              </a:rPr>
              <a:t>46</a:t>
            </a:fld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19" name="PlaceHolder 2"/>
          <p:cNvSpPr>
            <a:spLocks noGrp="1"/>
          </p:cNvSpPr>
          <p:nvPr>
            <p:ph type="sldImg"/>
          </p:nvPr>
        </p:nvSpPr>
        <p:spPr>
          <a:xfrm>
            <a:off x="992160" y="768240"/>
            <a:ext cx="5114520" cy="3835080"/>
          </a:xfrm>
          <a:prstGeom prst="rect">
            <a:avLst/>
          </a:prstGeom>
          <a:ln w="0">
            <a:noFill/>
          </a:ln>
        </p:spPr>
      </p:sp>
      <p:sp>
        <p:nvSpPr>
          <p:cNvPr id="720" name="PlaceHolder 3"/>
          <p:cNvSpPr>
            <a:spLocks noGrp="1"/>
          </p:cNvSpPr>
          <p:nvPr>
            <p:ph type="body"/>
          </p:nvPr>
        </p:nvSpPr>
        <p:spPr>
          <a:xfrm>
            <a:off x="709920" y="4861440"/>
            <a:ext cx="5678280" cy="4604400"/>
          </a:xfrm>
          <a:prstGeom prst="rect">
            <a:avLst/>
          </a:prstGeom>
          <a:noFill/>
          <a:ln w="0">
            <a:noFill/>
          </a:ln>
        </p:spPr>
        <p:txBody>
          <a:bodyPr lIns="94680" rIns="94680" tIns="47520" bIns="47520" anchor="t">
            <a:noAutofit/>
          </a:bodyPr>
          <a:p>
            <a:pPr indent="0">
              <a:buNone/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note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PlaceHolder 1"/>
          <p:cNvSpPr>
            <a:spLocks noGrp="1"/>
          </p:cNvSpPr>
          <p:nvPr>
            <p:ph type="sldNum" idx="52"/>
          </p:nvPr>
        </p:nvSpPr>
        <p:spPr>
          <a:xfrm>
            <a:off x="4021200" y="9721080"/>
            <a:ext cx="3075120" cy="510480"/>
          </a:xfrm>
          <a:prstGeom prst="rect">
            <a:avLst/>
          </a:prstGeom>
          <a:noFill/>
          <a:ln w="0">
            <a:noFill/>
          </a:ln>
        </p:spPr>
        <p:txBody>
          <a:bodyPr lIns="94680" rIns="94680" tIns="47520" bIns="475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lang="pt-PT" sz="1200" b="0" u="none" strike="noStrike">
                <a:solidFill>
                  <a:srgbClr val="000000"/>
                </a:solidFill>
                <a:effectLst/>
                <a:uFillTx/>
                <a:latin typeface="Arial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E923FFDD-6457-4B2C-9672-B733464FEC52}" type="slidenum">
              <a:rPr lang="pt-PT" sz="1200" b="0" u="none" strike="noStrike">
                <a:solidFill>
                  <a:srgbClr val="000000"/>
                </a:solidFill>
                <a:effectLst/>
                <a:uFillTx/>
                <a:latin typeface="Arial"/>
                <a:ea typeface="+mn-ea"/>
              </a:rPr>
              <a:t>46</a:t>
            </a:fld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22" name="PlaceHolder 2"/>
          <p:cNvSpPr>
            <a:spLocks noGrp="1"/>
          </p:cNvSpPr>
          <p:nvPr>
            <p:ph type="sldImg"/>
          </p:nvPr>
        </p:nvSpPr>
        <p:spPr>
          <a:xfrm>
            <a:off x="992160" y="768240"/>
            <a:ext cx="5114520" cy="3835080"/>
          </a:xfrm>
          <a:prstGeom prst="rect">
            <a:avLst/>
          </a:prstGeom>
          <a:ln w="0">
            <a:noFill/>
          </a:ln>
        </p:spPr>
      </p:sp>
      <p:sp>
        <p:nvSpPr>
          <p:cNvPr id="723" name="PlaceHolder 3"/>
          <p:cNvSpPr>
            <a:spLocks noGrp="1"/>
          </p:cNvSpPr>
          <p:nvPr>
            <p:ph type="body"/>
          </p:nvPr>
        </p:nvSpPr>
        <p:spPr>
          <a:xfrm>
            <a:off x="709920" y="4861440"/>
            <a:ext cx="5678280" cy="4604400"/>
          </a:xfrm>
          <a:prstGeom prst="rect">
            <a:avLst/>
          </a:prstGeom>
          <a:noFill/>
          <a:ln w="0">
            <a:noFill/>
          </a:ln>
        </p:spPr>
        <p:txBody>
          <a:bodyPr lIns="94680" rIns="94680" tIns="47520" bIns="47520" anchor="t">
            <a:noAutofit/>
          </a:bodyPr>
          <a:p>
            <a:pPr indent="0">
              <a:buNone/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notes>
</file>

<file path=ppt/notesSlides/notesSlide1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PlaceHolder 1"/>
          <p:cNvSpPr>
            <a:spLocks noGrp="1"/>
          </p:cNvSpPr>
          <p:nvPr>
            <p:ph type="sldNum" idx="53"/>
          </p:nvPr>
        </p:nvSpPr>
        <p:spPr>
          <a:xfrm>
            <a:off x="4021200" y="9721080"/>
            <a:ext cx="3075120" cy="510480"/>
          </a:xfrm>
          <a:prstGeom prst="rect">
            <a:avLst/>
          </a:prstGeom>
          <a:noFill/>
          <a:ln w="0">
            <a:noFill/>
          </a:ln>
        </p:spPr>
        <p:txBody>
          <a:bodyPr lIns="94680" rIns="94680" tIns="47520" bIns="475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lang="pt-PT" sz="1200" b="0" u="none" strike="noStrike">
                <a:solidFill>
                  <a:srgbClr val="000000"/>
                </a:solidFill>
                <a:effectLst/>
                <a:uFillTx/>
                <a:latin typeface="Arial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BD4B4F74-CAE6-444A-A1DF-7311D2EEFB1C}" type="slidenum">
              <a:rPr lang="pt-PT" sz="1200" b="0" u="none" strike="noStrike">
                <a:solidFill>
                  <a:srgbClr val="000000"/>
                </a:solidFill>
                <a:effectLst/>
                <a:uFillTx/>
                <a:latin typeface="Arial"/>
                <a:ea typeface="+mn-ea"/>
              </a:rPr>
              <a:t>46</a:t>
            </a:fld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25" name="PlaceHolder 2"/>
          <p:cNvSpPr>
            <a:spLocks noGrp="1"/>
          </p:cNvSpPr>
          <p:nvPr>
            <p:ph type="sldImg"/>
          </p:nvPr>
        </p:nvSpPr>
        <p:spPr>
          <a:xfrm>
            <a:off x="992160" y="768240"/>
            <a:ext cx="5114520" cy="3835080"/>
          </a:xfrm>
          <a:prstGeom prst="rect">
            <a:avLst/>
          </a:prstGeom>
          <a:ln w="0">
            <a:noFill/>
          </a:ln>
        </p:spPr>
      </p:sp>
      <p:sp>
        <p:nvSpPr>
          <p:cNvPr id="726" name="PlaceHolder 3"/>
          <p:cNvSpPr>
            <a:spLocks noGrp="1"/>
          </p:cNvSpPr>
          <p:nvPr>
            <p:ph type="body"/>
          </p:nvPr>
        </p:nvSpPr>
        <p:spPr>
          <a:xfrm>
            <a:off x="709920" y="4861440"/>
            <a:ext cx="5678280" cy="4604400"/>
          </a:xfrm>
          <a:prstGeom prst="rect">
            <a:avLst/>
          </a:prstGeom>
          <a:noFill/>
          <a:ln w="0">
            <a:noFill/>
          </a:ln>
        </p:spPr>
        <p:txBody>
          <a:bodyPr lIns="94680" rIns="94680" tIns="47520" bIns="47520" anchor="t">
            <a:noAutofit/>
          </a:bodyPr>
          <a:p>
            <a:pPr indent="0">
              <a:buNone/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notes>
</file>

<file path=ppt/notesSlides/notesSlide1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PlaceHolder 1"/>
          <p:cNvSpPr>
            <a:spLocks noGrp="1"/>
          </p:cNvSpPr>
          <p:nvPr>
            <p:ph type="sldNum" idx="54"/>
          </p:nvPr>
        </p:nvSpPr>
        <p:spPr>
          <a:xfrm>
            <a:off x="4021200" y="9721080"/>
            <a:ext cx="3075120" cy="510480"/>
          </a:xfrm>
          <a:prstGeom prst="rect">
            <a:avLst/>
          </a:prstGeom>
          <a:noFill/>
          <a:ln w="0">
            <a:noFill/>
          </a:ln>
        </p:spPr>
        <p:txBody>
          <a:bodyPr lIns="94680" rIns="94680" tIns="47520" bIns="475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lang="pt-PT" sz="1200" b="0" u="none" strike="noStrike">
                <a:solidFill>
                  <a:srgbClr val="000000"/>
                </a:solidFill>
                <a:effectLst/>
                <a:uFillTx/>
                <a:latin typeface="Arial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6F97E9A8-3A14-4A43-A1C2-A998F99279B7}" type="slidenum">
              <a:rPr lang="pt-PT" sz="1200" b="0" u="none" strike="noStrike">
                <a:solidFill>
                  <a:srgbClr val="000000"/>
                </a:solidFill>
                <a:effectLst/>
                <a:uFillTx/>
                <a:latin typeface="Arial"/>
                <a:ea typeface="+mn-ea"/>
              </a:rPr>
              <a:t>46</a:t>
            </a:fld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28" name="PlaceHolder 2"/>
          <p:cNvSpPr>
            <a:spLocks noGrp="1"/>
          </p:cNvSpPr>
          <p:nvPr>
            <p:ph type="sldImg"/>
          </p:nvPr>
        </p:nvSpPr>
        <p:spPr>
          <a:xfrm>
            <a:off x="992160" y="768240"/>
            <a:ext cx="5114520" cy="3835080"/>
          </a:xfrm>
          <a:prstGeom prst="rect">
            <a:avLst/>
          </a:prstGeom>
          <a:ln w="0">
            <a:noFill/>
          </a:ln>
        </p:spPr>
      </p:sp>
      <p:sp>
        <p:nvSpPr>
          <p:cNvPr id="729" name="PlaceHolder 3"/>
          <p:cNvSpPr>
            <a:spLocks noGrp="1"/>
          </p:cNvSpPr>
          <p:nvPr>
            <p:ph type="body"/>
          </p:nvPr>
        </p:nvSpPr>
        <p:spPr>
          <a:xfrm>
            <a:off x="709920" y="4861440"/>
            <a:ext cx="5678280" cy="4604400"/>
          </a:xfrm>
          <a:prstGeom prst="rect">
            <a:avLst/>
          </a:prstGeom>
          <a:noFill/>
          <a:ln w="0">
            <a:noFill/>
          </a:ln>
        </p:spPr>
        <p:txBody>
          <a:bodyPr lIns="94680" rIns="94680" tIns="47520" bIns="47520" anchor="t">
            <a:noAutofit/>
          </a:bodyPr>
          <a:p>
            <a:pPr indent="0">
              <a:buNone/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notes>
</file>

<file path=ppt/notesSlides/notesSlide1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PlaceHolder 1"/>
          <p:cNvSpPr>
            <a:spLocks noGrp="1"/>
          </p:cNvSpPr>
          <p:nvPr>
            <p:ph type="sldNum" idx="55"/>
          </p:nvPr>
        </p:nvSpPr>
        <p:spPr>
          <a:xfrm>
            <a:off x="4021200" y="9721080"/>
            <a:ext cx="3075120" cy="510480"/>
          </a:xfrm>
          <a:prstGeom prst="rect">
            <a:avLst/>
          </a:prstGeom>
          <a:noFill/>
          <a:ln w="0">
            <a:noFill/>
          </a:ln>
        </p:spPr>
        <p:txBody>
          <a:bodyPr lIns="94680" rIns="94680" tIns="47520" bIns="475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lang="pt-PT" sz="1200" b="0" u="none" strike="noStrike">
                <a:solidFill>
                  <a:srgbClr val="000000"/>
                </a:solidFill>
                <a:effectLst/>
                <a:uFillTx/>
                <a:latin typeface="Arial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C34BB7E8-3D17-472D-A50C-9D70B3BF6095}" type="slidenum">
              <a:rPr lang="pt-PT" sz="1200" b="0" u="none" strike="noStrike">
                <a:solidFill>
                  <a:srgbClr val="000000"/>
                </a:solidFill>
                <a:effectLst/>
                <a:uFillTx/>
                <a:latin typeface="Arial"/>
                <a:ea typeface="+mn-ea"/>
              </a:rPr>
              <a:t>46</a:t>
            </a:fld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31" name="PlaceHolder 2"/>
          <p:cNvSpPr>
            <a:spLocks noGrp="1"/>
          </p:cNvSpPr>
          <p:nvPr>
            <p:ph type="sldImg"/>
          </p:nvPr>
        </p:nvSpPr>
        <p:spPr>
          <a:xfrm>
            <a:off x="992160" y="768240"/>
            <a:ext cx="5114520" cy="3835080"/>
          </a:xfrm>
          <a:prstGeom prst="rect">
            <a:avLst/>
          </a:prstGeom>
          <a:ln w="0">
            <a:noFill/>
          </a:ln>
        </p:spPr>
      </p:sp>
      <p:sp>
        <p:nvSpPr>
          <p:cNvPr id="732" name="PlaceHolder 3"/>
          <p:cNvSpPr>
            <a:spLocks noGrp="1"/>
          </p:cNvSpPr>
          <p:nvPr>
            <p:ph type="body"/>
          </p:nvPr>
        </p:nvSpPr>
        <p:spPr>
          <a:xfrm>
            <a:off x="709920" y="4861440"/>
            <a:ext cx="5678280" cy="4604400"/>
          </a:xfrm>
          <a:prstGeom prst="rect">
            <a:avLst/>
          </a:prstGeom>
          <a:noFill/>
          <a:ln w="0">
            <a:noFill/>
          </a:ln>
        </p:spPr>
        <p:txBody>
          <a:bodyPr lIns="94680" rIns="94680" tIns="47520" bIns="47520" anchor="t">
            <a:noAutofit/>
          </a:bodyPr>
          <a:p>
            <a:pPr indent="0">
              <a:buNone/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PlaceHolder 1"/>
          <p:cNvSpPr>
            <a:spLocks noGrp="1"/>
          </p:cNvSpPr>
          <p:nvPr>
            <p:ph type="sldNum" idx="38"/>
          </p:nvPr>
        </p:nvSpPr>
        <p:spPr>
          <a:xfrm>
            <a:off x="4021200" y="9721080"/>
            <a:ext cx="3075120" cy="510480"/>
          </a:xfrm>
          <a:prstGeom prst="rect">
            <a:avLst/>
          </a:prstGeom>
          <a:noFill/>
          <a:ln w="0">
            <a:noFill/>
          </a:ln>
        </p:spPr>
        <p:txBody>
          <a:bodyPr lIns="94680" rIns="94680" tIns="47520" bIns="475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lang="pt-PT" sz="1200" b="0" u="none" strike="noStrike">
                <a:solidFill>
                  <a:srgbClr val="000000"/>
                </a:solidFill>
                <a:effectLst/>
                <a:uFillTx/>
                <a:latin typeface="Arial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C397A25B-2EE3-4327-B0C9-4DB491F744A8}" type="slidenum">
              <a:rPr lang="pt-PT" sz="1200" b="0" u="none" strike="noStrike">
                <a:solidFill>
                  <a:srgbClr val="000000"/>
                </a:solidFill>
                <a:effectLst/>
                <a:uFillTx/>
                <a:latin typeface="Arial"/>
                <a:ea typeface="+mn-ea"/>
              </a:rPr>
              <a:t>46</a:t>
            </a:fld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80" name="PlaceHolder 2"/>
          <p:cNvSpPr>
            <a:spLocks noGrp="1"/>
          </p:cNvSpPr>
          <p:nvPr>
            <p:ph type="sldImg"/>
          </p:nvPr>
        </p:nvSpPr>
        <p:spPr>
          <a:xfrm>
            <a:off x="992160" y="768240"/>
            <a:ext cx="5114520" cy="3835080"/>
          </a:xfrm>
          <a:prstGeom prst="rect">
            <a:avLst/>
          </a:prstGeom>
          <a:ln w="0">
            <a:noFill/>
          </a:ln>
        </p:spPr>
      </p:sp>
      <p:sp>
        <p:nvSpPr>
          <p:cNvPr id="681" name="PlaceHolder 3"/>
          <p:cNvSpPr>
            <a:spLocks noGrp="1"/>
          </p:cNvSpPr>
          <p:nvPr>
            <p:ph type="body"/>
          </p:nvPr>
        </p:nvSpPr>
        <p:spPr>
          <a:xfrm>
            <a:off x="709920" y="4861440"/>
            <a:ext cx="5678280" cy="4604400"/>
          </a:xfrm>
          <a:prstGeom prst="rect">
            <a:avLst/>
          </a:prstGeom>
          <a:noFill/>
          <a:ln w="0">
            <a:noFill/>
          </a:ln>
        </p:spPr>
        <p:txBody>
          <a:bodyPr lIns="94680" rIns="94680" tIns="47520" bIns="47520" anchor="t">
            <a:noAutofit/>
          </a:bodyPr>
          <a:p>
            <a:pPr indent="0">
              <a:buNone/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notes>
</file>

<file path=ppt/notesSlides/notesSlide2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PlaceHolder 1"/>
          <p:cNvSpPr>
            <a:spLocks noGrp="1"/>
          </p:cNvSpPr>
          <p:nvPr>
            <p:ph type="sldNum" idx="56"/>
          </p:nvPr>
        </p:nvSpPr>
        <p:spPr>
          <a:xfrm>
            <a:off x="4021200" y="9721080"/>
            <a:ext cx="3075120" cy="510480"/>
          </a:xfrm>
          <a:prstGeom prst="rect">
            <a:avLst/>
          </a:prstGeom>
          <a:noFill/>
          <a:ln w="0">
            <a:noFill/>
          </a:ln>
        </p:spPr>
        <p:txBody>
          <a:bodyPr lIns="94680" rIns="94680" tIns="47520" bIns="475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lang="pt-PT" sz="1200" b="0" u="none" strike="noStrike">
                <a:solidFill>
                  <a:srgbClr val="000000"/>
                </a:solidFill>
                <a:effectLst/>
                <a:uFillTx/>
                <a:latin typeface="Arial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5F45CDD8-A1CA-4A47-92DD-CAF0C6DDE3E4}" type="slidenum">
              <a:rPr lang="pt-PT" sz="1200" b="0" u="none" strike="noStrike">
                <a:solidFill>
                  <a:srgbClr val="000000"/>
                </a:solidFill>
                <a:effectLst/>
                <a:uFillTx/>
                <a:latin typeface="Arial"/>
                <a:ea typeface="+mn-ea"/>
              </a:rPr>
              <a:t>46</a:t>
            </a:fld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34" name="PlaceHolder 2"/>
          <p:cNvSpPr>
            <a:spLocks noGrp="1"/>
          </p:cNvSpPr>
          <p:nvPr>
            <p:ph type="sldImg"/>
          </p:nvPr>
        </p:nvSpPr>
        <p:spPr>
          <a:xfrm>
            <a:off x="992160" y="768240"/>
            <a:ext cx="5114520" cy="3835080"/>
          </a:xfrm>
          <a:prstGeom prst="rect">
            <a:avLst/>
          </a:prstGeom>
          <a:ln w="0">
            <a:noFill/>
          </a:ln>
        </p:spPr>
      </p:sp>
      <p:sp>
        <p:nvSpPr>
          <p:cNvPr id="735" name="PlaceHolder 3"/>
          <p:cNvSpPr>
            <a:spLocks noGrp="1"/>
          </p:cNvSpPr>
          <p:nvPr>
            <p:ph type="body"/>
          </p:nvPr>
        </p:nvSpPr>
        <p:spPr>
          <a:xfrm>
            <a:off x="709920" y="4861440"/>
            <a:ext cx="5678280" cy="4604400"/>
          </a:xfrm>
          <a:prstGeom prst="rect">
            <a:avLst/>
          </a:prstGeom>
          <a:noFill/>
          <a:ln w="0">
            <a:noFill/>
          </a:ln>
        </p:spPr>
        <p:txBody>
          <a:bodyPr lIns="94680" rIns="94680" tIns="47520" bIns="47520" anchor="t">
            <a:noAutofit/>
          </a:bodyPr>
          <a:p>
            <a:pPr indent="0">
              <a:buNone/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notes>
</file>

<file path=ppt/notesSlides/notesSlide2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PlaceHolder 1"/>
          <p:cNvSpPr>
            <a:spLocks noGrp="1"/>
          </p:cNvSpPr>
          <p:nvPr>
            <p:ph type="sldNum" idx="57"/>
          </p:nvPr>
        </p:nvSpPr>
        <p:spPr>
          <a:xfrm>
            <a:off x="4021200" y="9721080"/>
            <a:ext cx="3075120" cy="510480"/>
          </a:xfrm>
          <a:prstGeom prst="rect">
            <a:avLst/>
          </a:prstGeom>
          <a:noFill/>
          <a:ln w="0">
            <a:noFill/>
          </a:ln>
        </p:spPr>
        <p:txBody>
          <a:bodyPr lIns="94680" rIns="94680" tIns="47520" bIns="475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lang="pt-PT" sz="1200" b="0" u="none" strike="noStrike">
                <a:solidFill>
                  <a:srgbClr val="000000"/>
                </a:solidFill>
                <a:effectLst/>
                <a:uFillTx/>
                <a:latin typeface="Arial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F9BE234B-76A2-472E-8CE9-63EA0D930A13}" type="slidenum">
              <a:rPr lang="pt-PT" sz="1200" b="0" u="none" strike="noStrike">
                <a:solidFill>
                  <a:srgbClr val="000000"/>
                </a:solidFill>
                <a:effectLst/>
                <a:uFillTx/>
                <a:latin typeface="Arial"/>
                <a:ea typeface="+mn-ea"/>
              </a:rPr>
              <a:t>46</a:t>
            </a:fld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37" name="PlaceHolder 2"/>
          <p:cNvSpPr>
            <a:spLocks noGrp="1"/>
          </p:cNvSpPr>
          <p:nvPr>
            <p:ph type="sldImg"/>
          </p:nvPr>
        </p:nvSpPr>
        <p:spPr>
          <a:xfrm>
            <a:off x="992160" y="768240"/>
            <a:ext cx="5114520" cy="3835080"/>
          </a:xfrm>
          <a:prstGeom prst="rect">
            <a:avLst/>
          </a:prstGeom>
          <a:ln w="0">
            <a:noFill/>
          </a:ln>
        </p:spPr>
      </p:sp>
      <p:sp>
        <p:nvSpPr>
          <p:cNvPr id="738" name="PlaceHolder 3"/>
          <p:cNvSpPr>
            <a:spLocks noGrp="1"/>
          </p:cNvSpPr>
          <p:nvPr>
            <p:ph type="body"/>
          </p:nvPr>
        </p:nvSpPr>
        <p:spPr>
          <a:xfrm>
            <a:off x="709920" y="4861440"/>
            <a:ext cx="5678280" cy="4604400"/>
          </a:xfrm>
          <a:prstGeom prst="rect">
            <a:avLst/>
          </a:prstGeom>
          <a:noFill/>
          <a:ln w="0">
            <a:noFill/>
          </a:ln>
        </p:spPr>
        <p:txBody>
          <a:bodyPr lIns="94680" rIns="94680" tIns="47520" bIns="47520" anchor="t">
            <a:noAutofit/>
          </a:bodyPr>
          <a:p>
            <a:pPr indent="0">
              <a:buNone/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notes>
</file>

<file path=ppt/notesSlides/notesSlide2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PlaceHolder 1"/>
          <p:cNvSpPr>
            <a:spLocks noGrp="1"/>
          </p:cNvSpPr>
          <p:nvPr>
            <p:ph type="sldNum" idx="58"/>
          </p:nvPr>
        </p:nvSpPr>
        <p:spPr>
          <a:xfrm>
            <a:off x="4021200" y="9721080"/>
            <a:ext cx="3075120" cy="510480"/>
          </a:xfrm>
          <a:prstGeom prst="rect">
            <a:avLst/>
          </a:prstGeom>
          <a:noFill/>
          <a:ln w="0">
            <a:noFill/>
          </a:ln>
        </p:spPr>
        <p:txBody>
          <a:bodyPr lIns="94680" rIns="94680" tIns="47520" bIns="475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lang="pt-PT" sz="1200" b="0" u="none" strike="noStrike">
                <a:solidFill>
                  <a:srgbClr val="000000"/>
                </a:solidFill>
                <a:effectLst/>
                <a:uFillTx/>
                <a:latin typeface="Arial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5CA5A619-A870-4C65-B9F9-EE87C6E92A08}" type="slidenum">
              <a:rPr lang="pt-PT" sz="1200" b="0" u="none" strike="noStrike">
                <a:solidFill>
                  <a:srgbClr val="000000"/>
                </a:solidFill>
                <a:effectLst/>
                <a:uFillTx/>
                <a:latin typeface="Arial"/>
                <a:ea typeface="+mn-ea"/>
              </a:rPr>
              <a:t>46</a:t>
            </a:fld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40" name="PlaceHolder 2"/>
          <p:cNvSpPr>
            <a:spLocks noGrp="1"/>
          </p:cNvSpPr>
          <p:nvPr>
            <p:ph type="sldImg"/>
          </p:nvPr>
        </p:nvSpPr>
        <p:spPr>
          <a:xfrm>
            <a:off x="992160" y="768240"/>
            <a:ext cx="5114520" cy="3835080"/>
          </a:xfrm>
          <a:prstGeom prst="rect">
            <a:avLst/>
          </a:prstGeom>
          <a:ln w="0">
            <a:noFill/>
          </a:ln>
        </p:spPr>
      </p:sp>
      <p:sp>
        <p:nvSpPr>
          <p:cNvPr id="741" name="PlaceHolder 3"/>
          <p:cNvSpPr>
            <a:spLocks noGrp="1"/>
          </p:cNvSpPr>
          <p:nvPr>
            <p:ph type="body"/>
          </p:nvPr>
        </p:nvSpPr>
        <p:spPr>
          <a:xfrm>
            <a:off x="709920" y="4861440"/>
            <a:ext cx="5678280" cy="4604400"/>
          </a:xfrm>
          <a:prstGeom prst="rect">
            <a:avLst/>
          </a:prstGeom>
          <a:noFill/>
          <a:ln w="0">
            <a:noFill/>
          </a:ln>
        </p:spPr>
        <p:txBody>
          <a:bodyPr lIns="94680" rIns="94680" tIns="47520" bIns="47520" anchor="t">
            <a:noAutofit/>
          </a:bodyPr>
          <a:p>
            <a:pPr indent="0">
              <a:buNone/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notes>
</file>

<file path=ppt/notesSlides/notesSlide2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PlaceHolder 1"/>
          <p:cNvSpPr>
            <a:spLocks noGrp="1"/>
          </p:cNvSpPr>
          <p:nvPr>
            <p:ph type="sldNum" idx="59"/>
          </p:nvPr>
        </p:nvSpPr>
        <p:spPr>
          <a:xfrm>
            <a:off x="4021200" y="9721080"/>
            <a:ext cx="3075120" cy="510480"/>
          </a:xfrm>
          <a:prstGeom prst="rect">
            <a:avLst/>
          </a:prstGeom>
          <a:noFill/>
          <a:ln w="0">
            <a:noFill/>
          </a:ln>
        </p:spPr>
        <p:txBody>
          <a:bodyPr lIns="94680" rIns="94680" tIns="47520" bIns="475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lang="pt-PT" sz="1200" b="0" u="none" strike="noStrike">
                <a:solidFill>
                  <a:srgbClr val="000000"/>
                </a:solidFill>
                <a:effectLst/>
                <a:uFillTx/>
                <a:latin typeface="Arial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FA810172-03B8-4EEC-ADAB-E7AEB1E92118}" type="slidenum">
              <a:rPr lang="pt-PT" sz="1200" b="0" u="none" strike="noStrike">
                <a:solidFill>
                  <a:srgbClr val="000000"/>
                </a:solidFill>
                <a:effectLst/>
                <a:uFillTx/>
                <a:latin typeface="Arial"/>
                <a:ea typeface="+mn-ea"/>
              </a:rPr>
              <a:t>46</a:t>
            </a:fld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43" name="PlaceHolder 2"/>
          <p:cNvSpPr>
            <a:spLocks noGrp="1"/>
          </p:cNvSpPr>
          <p:nvPr>
            <p:ph type="sldImg"/>
          </p:nvPr>
        </p:nvSpPr>
        <p:spPr>
          <a:xfrm>
            <a:off x="992160" y="768240"/>
            <a:ext cx="5114520" cy="3835080"/>
          </a:xfrm>
          <a:prstGeom prst="rect">
            <a:avLst/>
          </a:prstGeom>
          <a:ln w="0">
            <a:noFill/>
          </a:ln>
        </p:spPr>
      </p:sp>
      <p:sp>
        <p:nvSpPr>
          <p:cNvPr id="744" name="PlaceHolder 3"/>
          <p:cNvSpPr>
            <a:spLocks noGrp="1"/>
          </p:cNvSpPr>
          <p:nvPr>
            <p:ph type="body"/>
          </p:nvPr>
        </p:nvSpPr>
        <p:spPr>
          <a:xfrm>
            <a:off x="709920" y="4861440"/>
            <a:ext cx="5678280" cy="4604400"/>
          </a:xfrm>
          <a:prstGeom prst="rect">
            <a:avLst/>
          </a:prstGeom>
          <a:noFill/>
          <a:ln w="0">
            <a:noFill/>
          </a:ln>
        </p:spPr>
        <p:txBody>
          <a:bodyPr lIns="94680" rIns="94680" tIns="47520" bIns="47520" anchor="t">
            <a:noAutofit/>
          </a:bodyPr>
          <a:p>
            <a:pPr indent="0">
              <a:buNone/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notes>
</file>

<file path=ppt/notesSlides/notesSlide2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PlaceHolder 1"/>
          <p:cNvSpPr>
            <a:spLocks noGrp="1"/>
          </p:cNvSpPr>
          <p:nvPr>
            <p:ph type="sldNum" idx="60"/>
          </p:nvPr>
        </p:nvSpPr>
        <p:spPr>
          <a:xfrm>
            <a:off x="4021200" y="9721080"/>
            <a:ext cx="3075120" cy="510480"/>
          </a:xfrm>
          <a:prstGeom prst="rect">
            <a:avLst/>
          </a:prstGeom>
          <a:noFill/>
          <a:ln w="0">
            <a:noFill/>
          </a:ln>
        </p:spPr>
        <p:txBody>
          <a:bodyPr lIns="94680" rIns="94680" tIns="47520" bIns="475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lang="pt-PT" sz="1200" b="0" u="none" strike="noStrike">
                <a:solidFill>
                  <a:srgbClr val="000000"/>
                </a:solidFill>
                <a:effectLst/>
                <a:uFillTx/>
                <a:latin typeface="Arial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48565676-25F3-4648-AE14-32DB9E7C6461}" type="slidenum">
              <a:rPr lang="pt-PT" sz="1200" b="0" u="none" strike="noStrike">
                <a:solidFill>
                  <a:srgbClr val="000000"/>
                </a:solidFill>
                <a:effectLst/>
                <a:uFillTx/>
                <a:latin typeface="Arial"/>
                <a:ea typeface="+mn-ea"/>
              </a:rPr>
              <a:t>46</a:t>
            </a:fld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46" name="PlaceHolder 2"/>
          <p:cNvSpPr>
            <a:spLocks noGrp="1"/>
          </p:cNvSpPr>
          <p:nvPr>
            <p:ph type="sldImg"/>
          </p:nvPr>
        </p:nvSpPr>
        <p:spPr>
          <a:xfrm>
            <a:off x="992160" y="768240"/>
            <a:ext cx="5114520" cy="3835080"/>
          </a:xfrm>
          <a:prstGeom prst="rect">
            <a:avLst/>
          </a:prstGeom>
          <a:ln w="0">
            <a:noFill/>
          </a:ln>
        </p:spPr>
      </p:sp>
      <p:sp>
        <p:nvSpPr>
          <p:cNvPr id="747" name="PlaceHolder 3"/>
          <p:cNvSpPr>
            <a:spLocks noGrp="1"/>
          </p:cNvSpPr>
          <p:nvPr>
            <p:ph type="body"/>
          </p:nvPr>
        </p:nvSpPr>
        <p:spPr>
          <a:xfrm>
            <a:off x="709920" y="4861440"/>
            <a:ext cx="5678280" cy="4604400"/>
          </a:xfrm>
          <a:prstGeom prst="rect">
            <a:avLst/>
          </a:prstGeom>
          <a:noFill/>
          <a:ln w="0">
            <a:noFill/>
          </a:ln>
        </p:spPr>
        <p:txBody>
          <a:bodyPr lIns="94680" rIns="94680" tIns="47520" bIns="47520" anchor="t">
            <a:noAutofit/>
          </a:bodyPr>
          <a:p>
            <a:pPr indent="0">
              <a:buNone/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notes>
</file>

<file path=ppt/notesSlides/notesSlide2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PlaceHolder 1"/>
          <p:cNvSpPr>
            <a:spLocks noGrp="1"/>
          </p:cNvSpPr>
          <p:nvPr>
            <p:ph type="sldNum" idx="61"/>
          </p:nvPr>
        </p:nvSpPr>
        <p:spPr>
          <a:xfrm>
            <a:off x="4021200" y="9721080"/>
            <a:ext cx="3075120" cy="510480"/>
          </a:xfrm>
          <a:prstGeom prst="rect">
            <a:avLst/>
          </a:prstGeom>
          <a:noFill/>
          <a:ln w="0">
            <a:noFill/>
          </a:ln>
        </p:spPr>
        <p:txBody>
          <a:bodyPr lIns="94680" rIns="94680" tIns="47520" bIns="475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lang="pt-PT" sz="1200" b="0" u="none" strike="noStrike">
                <a:solidFill>
                  <a:srgbClr val="000000"/>
                </a:solidFill>
                <a:effectLst/>
                <a:uFillTx/>
                <a:latin typeface="Arial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F0B61C95-5CF9-4EEB-9273-92F68E59A989}" type="slidenum">
              <a:rPr lang="pt-PT" sz="1200" b="0" u="none" strike="noStrike">
                <a:solidFill>
                  <a:srgbClr val="000000"/>
                </a:solidFill>
                <a:effectLst/>
                <a:uFillTx/>
                <a:latin typeface="Arial"/>
                <a:ea typeface="+mn-ea"/>
              </a:rPr>
              <a:t>46</a:t>
            </a:fld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49" name="PlaceHolder 2"/>
          <p:cNvSpPr>
            <a:spLocks noGrp="1"/>
          </p:cNvSpPr>
          <p:nvPr>
            <p:ph type="sldImg"/>
          </p:nvPr>
        </p:nvSpPr>
        <p:spPr>
          <a:xfrm>
            <a:off x="992160" y="768240"/>
            <a:ext cx="5114520" cy="3835080"/>
          </a:xfrm>
          <a:prstGeom prst="rect">
            <a:avLst/>
          </a:prstGeom>
          <a:ln w="0">
            <a:noFill/>
          </a:ln>
        </p:spPr>
      </p:sp>
      <p:sp>
        <p:nvSpPr>
          <p:cNvPr id="750" name="PlaceHolder 3"/>
          <p:cNvSpPr>
            <a:spLocks noGrp="1"/>
          </p:cNvSpPr>
          <p:nvPr>
            <p:ph type="body"/>
          </p:nvPr>
        </p:nvSpPr>
        <p:spPr>
          <a:xfrm>
            <a:off x="709920" y="4861440"/>
            <a:ext cx="5678280" cy="4604400"/>
          </a:xfrm>
          <a:prstGeom prst="rect">
            <a:avLst/>
          </a:prstGeom>
          <a:noFill/>
          <a:ln w="0">
            <a:noFill/>
          </a:ln>
        </p:spPr>
        <p:txBody>
          <a:bodyPr lIns="94680" rIns="94680" tIns="47520" bIns="47520" anchor="t">
            <a:noAutofit/>
          </a:bodyPr>
          <a:p>
            <a:pPr indent="0">
              <a:buNone/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notes>
</file>

<file path=ppt/notesSlides/notesSlide2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PlaceHolder 1"/>
          <p:cNvSpPr>
            <a:spLocks noGrp="1"/>
          </p:cNvSpPr>
          <p:nvPr>
            <p:ph type="sldNum" idx="62"/>
          </p:nvPr>
        </p:nvSpPr>
        <p:spPr>
          <a:xfrm>
            <a:off x="4021200" y="9721080"/>
            <a:ext cx="3075120" cy="510480"/>
          </a:xfrm>
          <a:prstGeom prst="rect">
            <a:avLst/>
          </a:prstGeom>
          <a:noFill/>
          <a:ln w="0">
            <a:noFill/>
          </a:ln>
        </p:spPr>
        <p:txBody>
          <a:bodyPr lIns="94680" rIns="94680" tIns="47520" bIns="475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lang="pt-PT" sz="1200" b="0" u="none" strike="noStrike">
                <a:solidFill>
                  <a:srgbClr val="000000"/>
                </a:solidFill>
                <a:effectLst/>
                <a:uFillTx/>
                <a:latin typeface="Arial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70773078-F8F5-4A4F-9D50-B5E409616175}" type="slidenum">
              <a:rPr lang="pt-PT" sz="1200" b="0" u="none" strike="noStrike">
                <a:solidFill>
                  <a:srgbClr val="000000"/>
                </a:solidFill>
                <a:effectLst/>
                <a:uFillTx/>
                <a:latin typeface="Arial"/>
                <a:ea typeface="+mn-ea"/>
              </a:rPr>
              <a:t>46</a:t>
            </a:fld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52" name="PlaceHolder 2"/>
          <p:cNvSpPr>
            <a:spLocks noGrp="1"/>
          </p:cNvSpPr>
          <p:nvPr>
            <p:ph type="sldImg"/>
          </p:nvPr>
        </p:nvSpPr>
        <p:spPr>
          <a:xfrm>
            <a:off x="992160" y="768240"/>
            <a:ext cx="5114520" cy="3835080"/>
          </a:xfrm>
          <a:prstGeom prst="rect">
            <a:avLst/>
          </a:prstGeom>
          <a:ln w="0">
            <a:noFill/>
          </a:ln>
        </p:spPr>
      </p:sp>
      <p:sp>
        <p:nvSpPr>
          <p:cNvPr id="753" name="PlaceHolder 3"/>
          <p:cNvSpPr>
            <a:spLocks noGrp="1"/>
          </p:cNvSpPr>
          <p:nvPr>
            <p:ph type="body"/>
          </p:nvPr>
        </p:nvSpPr>
        <p:spPr>
          <a:xfrm>
            <a:off x="709920" y="4861440"/>
            <a:ext cx="5678280" cy="4604400"/>
          </a:xfrm>
          <a:prstGeom prst="rect">
            <a:avLst/>
          </a:prstGeom>
          <a:noFill/>
          <a:ln w="0">
            <a:noFill/>
          </a:ln>
        </p:spPr>
        <p:txBody>
          <a:bodyPr lIns="94680" rIns="94680" tIns="47520" bIns="47520" anchor="t">
            <a:noAutofit/>
          </a:bodyPr>
          <a:p>
            <a:pPr indent="0">
              <a:buNone/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notes>
</file>

<file path=ppt/notesSlides/notesSlide2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PlaceHolder 1"/>
          <p:cNvSpPr>
            <a:spLocks noGrp="1"/>
          </p:cNvSpPr>
          <p:nvPr>
            <p:ph type="sldNum" idx="63"/>
          </p:nvPr>
        </p:nvSpPr>
        <p:spPr>
          <a:xfrm>
            <a:off x="4021200" y="9721080"/>
            <a:ext cx="3075120" cy="510480"/>
          </a:xfrm>
          <a:prstGeom prst="rect">
            <a:avLst/>
          </a:prstGeom>
          <a:noFill/>
          <a:ln w="0">
            <a:noFill/>
          </a:ln>
        </p:spPr>
        <p:txBody>
          <a:bodyPr lIns="94680" rIns="94680" tIns="47520" bIns="475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lang="pt-PT" sz="1200" b="0" u="none" strike="noStrike">
                <a:solidFill>
                  <a:srgbClr val="000000"/>
                </a:solidFill>
                <a:effectLst/>
                <a:uFillTx/>
                <a:latin typeface="Arial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245C6D0C-34B2-4780-B7B1-F2C95378BAAF}" type="slidenum">
              <a:rPr lang="pt-PT" sz="1200" b="0" u="none" strike="noStrike">
                <a:solidFill>
                  <a:srgbClr val="000000"/>
                </a:solidFill>
                <a:effectLst/>
                <a:uFillTx/>
                <a:latin typeface="Arial"/>
                <a:ea typeface="+mn-ea"/>
              </a:rPr>
              <a:t>&lt;number&gt;</a:t>
            </a:fld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55" name="PlaceHolder 2"/>
          <p:cNvSpPr>
            <a:spLocks noGrp="1"/>
          </p:cNvSpPr>
          <p:nvPr>
            <p:ph type="sldImg"/>
          </p:nvPr>
        </p:nvSpPr>
        <p:spPr>
          <a:xfrm>
            <a:off x="992160" y="768240"/>
            <a:ext cx="5114520" cy="3835080"/>
          </a:xfrm>
          <a:prstGeom prst="rect">
            <a:avLst/>
          </a:prstGeom>
          <a:ln w="0">
            <a:noFill/>
          </a:ln>
        </p:spPr>
      </p:sp>
      <p:sp>
        <p:nvSpPr>
          <p:cNvPr id="756" name="PlaceHolder 3"/>
          <p:cNvSpPr>
            <a:spLocks noGrp="1"/>
          </p:cNvSpPr>
          <p:nvPr>
            <p:ph type="body"/>
          </p:nvPr>
        </p:nvSpPr>
        <p:spPr>
          <a:xfrm>
            <a:off x="709920" y="4861440"/>
            <a:ext cx="5678280" cy="4604400"/>
          </a:xfrm>
          <a:prstGeom prst="rect">
            <a:avLst/>
          </a:prstGeom>
          <a:noFill/>
          <a:ln w="0">
            <a:noFill/>
          </a:ln>
        </p:spPr>
        <p:txBody>
          <a:bodyPr lIns="94680" rIns="94680" tIns="47520" bIns="47520" anchor="t">
            <a:noAutofit/>
          </a:bodyPr>
          <a:p>
            <a:pPr indent="0">
              <a:buNone/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notes>
</file>

<file path=ppt/notesSlides/notesSlide2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PlaceHolder 1"/>
          <p:cNvSpPr>
            <a:spLocks noGrp="1"/>
          </p:cNvSpPr>
          <p:nvPr>
            <p:ph type="sldNum" idx="64"/>
          </p:nvPr>
        </p:nvSpPr>
        <p:spPr>
          <a:xfrm>
            <a:off x="4021200" y="9721080"/>
            <a:ext cx="3075120" cy="510480"/>
          </a:xfrm>
          <a:prstGeom prst="rect">
            <a:avLst/>
          </a:prstGeom>
          <a:noFill/>
          <a:ln w="0">
            <a:noFill/>
          </a:ln>
        </p:spPr>
        <p:txBody>
          <a:bodyPr lIns="94680" rIns="94680" tIns="47520" bIns="475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lang="pt-PT" sz="1200" b="0" u="none" strike="noStrike">
                <a:solidFill>
                  <a:srgbClr val="000000"/>
                </a:solidFill>
                <a:effectLst/>
                <a:uFillTx/>
                <a:latin typeface="Arial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CCF3A1CD-0E9B-40FA-9567-2EE56C7A63C8}" type="slidenum">
              <a:rPr lang="pt-PT" sz="1200" b="0" u="none" strike="noStrike">
                <a:solidFill>
                  <a:srgbClr val="000000"/>
                </a:solidFill>
                <a:effectLst/>
                <a:uFillTx/>
                <a:latin typeface="Arial"/>
                <a:ea typeface="+mn-ea"/>
              </a:rPr>
              <a:t>&lt;number&gt;</a:t>
            </a:fld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58" name="PlaceHolder 2"/>
          <p:cNvSpPr>
            <a:spLocks noGrp="1"/>
          </p:cNvSpPr>
          <p:nvPr>
            <p:ph type="sldImg"/>
          </p:nvPr>
        </p:nvSpPr>
        <p:spPr>
          <a:xfrm>
            <a:off x="992160" y="768240"/>
            <a:ext cx="5114520" cy="3835080"/>
          </a:xfrm>
          <a:prstGeom prst="rect">
            <a:avLst/>
          </a:prstGeom>
          <a:ln w="0">
            <a:noFill/>
          </a:ln>
        </p:spPr>
      </p:sp>
      <p:sp>
        <p:nvSpPr>
          <p:cNvPr id="759" name="PlaceHolder 3"/>
          <p:cNvSpPr>
            <a:spLocks noGrp="1"/>
          </p:cNvSpPr>
          <p:nvPr>
            <p:ph type="body"/>
          </p:nvPr>
        </p:nvSpPr>
        <p:spPr>
          <a:xfrm>
            <a:off x="709920" y="4861440"/>
            <a:ext cx="5678280" cy="4604400"/>
          </a:xfrm>
          <a:prstGeom prst="rect">
            <a:avLst/>
          </a:prstGeom>
          <a:noFill/>
          <a:ln w="0">
            <a:noFill/>
          </a:ln>
        </p:spPr>
        <p:txBody>
          <a:bodyPr lIns="94680" rIns="94680" tIns="47520" bIns="47520" anchor="t">
            <a:noAutofit/>
          </a:bodyPr>
          <a:p>
            <a:pPr indent="0">
              <a:buNone/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notes>
</file>

<file path=ppt/notesSlides/notesSlide2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PlaceHolder 1"/>
          <p:cNvSpPr>
            <a:spLocks noGrp="1"/>
          </p:cNvSpPr>
          <p:nvPr>
            <p:ph type="sldNum" idx="65"/>
          </p:nvPr>
        </p:nvSpPr>
        <p:spPr>
          <a:xfrm>
            <a:off x="4021200" y="9721080"/>
            <a:ext cx="3075120" cy="510480"/>
          </a:xfrm>
          <a:prstGeom prst="rect">
            <a:avLst/>
          </a:prstGeom>
          <a:noFill/>
          <a:ln w="0">
            <a:noFill/>
          </a:ln>
        </p:spPr>
        <p:txBody>
          <a:bodyPr lIns="94680" rIns="94680" tIns="47520" bIns="475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lang="pt-PT" sz="1200" b="0" u="none" strike="noStrike">
                <a:solidFill>
                  <a:srgbClr val="000000"/>
                </a:solidFill>
                <a:effectLst/>
                <a:uFillTx/>
                <a:latin typeface="Arial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00ADC958-419A-4EB5-AC64-4EBAB1661653}" type="slidenum">
              <a:rPr lang="pt-PT" sz="1200" b="0" u="none" strike="noStrike">
                <a:solidFill>
                  <a:srgbClr val="000000"/>
                </a:solidFill>
                <a:effectLst/>
                <a:uFillTx/>
                <a:latin typeface="Arial"/>
                <a:ea typeface="+mn-ea"/>
              </a:rPr>
              <a:t>&lt;number&gt;</a:t>
            </a:fld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61" name="PlaceHolder 2"/>
          <p:cNvSpPr>
            <a:spLocks noGrp="1"/>
          </p:cNvSpPr>
          <p:nvPr>
            <p:ph type="sldImg"/>
          </p:nvPr>
        </p:nvSpPr>
        <p:spPr>
          <a:xfrm>
            <a:off x="992160" y="768240"/>
            <a:ext cx="5114520" cy="3835080"/>
          </a:xfrm>
          <a:prstGeom prst="rect">
            <a:avLst/>
          </a:prstGeom>
          <a:ln w="0">
            <a:noFill/>
          </a:ln>
        </p:spPr>
      </p:sp>
      <p:sp>
        <p:nvSpPr>
          <p:cNvPr id="762" name="PlaceHolder 3"/>
          <p:cNvSpPr>
            <a:spLocks noGrp="1"/>
          </p:cNvSpPr>
          <p:nvPr>
            <p:ph type="body"/>
          </p:nvPr>
        </p:nvSpPr>
        <p:spPr>
          <a:xfrm>
            <a:off x="709920" y="4861440"/>
            <a:ext cx="5678280" cy="4604400"/>
          </a:xfrm>
          <a:prstGeom prst="rect">
            <a:avLst/>
          </a:prstGeom>
          <a:noFill/>
          <a:ln w="0">
            <a:noFill/>
          </a:ln>
        </p:spPr>
        <p:txBody>
          <a:bodyPr lIns="94680" rIns="94680" tIns="47520" bIns="47520" anchor="t">
            <a:noAutofit/>
          </a:bodyPr>
          <a:p>
            <a:pPr indent="0">
              <a:buNone/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PlaceHolder 1"/>
          <p:cNvSpPr>
            <a:spLocks noGrp="1"/>
          </p:cNvSpPr>
          <p:nvPr>
            <p:ph type="sldNum" idx="39"/>
          </p:nvPr>
        </p:nvSpPr>
        <p:spPr>
          <a:xfrm>
            <a:off x="4021200" y="9721080"/>
            <a:ext cx="3075120" cy="510480"/>
          </a:xfrm>
          <a:prstGeom prst="rect">
            <a:avLst/>
          </a:prstGeom>
          <a:noFill/>
          <a:ln w="0">
            <a:noFill/>
          </a:ln>
        </p:spPr>
        <p:txBody>
          <a:bodyPr lIns="94680" rIns="94680" tIns="47520" bIns="475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lang="pt-PT" sz="1200" b="0" u="none" strike="noStrike">
                <a:solidFill>
                  <a:srgbClr val="000000"/>
                </a:solidFill>
                <a:effectLst/>
                <a:uFillTx/>
                <a:latin typeface="Arial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0A381B7D-BB67-41A3-A89F-BBB50A75346E}" type="slidenum">
              <a:rPr lang="pt-PT" sz="1200" b="0" u="none" strike="noStrike">
                <a:solidFill>
                  <a:srgbClr val="000000"/>
                </a:solidFill>
                <a:effectLst/>
                <a:uFillTx/>
                <a:latin typeface="Arial"/>
                <a:ea typeface="+mn-ea"/>
              </a:rPr>
              <a:t>46</a:t>
            </a:fld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83" name="PlaceHolder 2"/>
          <p:cNvSpPr>
            <a:spLocks noGrp="1"/>
          </p:cNvSpPr>
          <p:nvPr>
            <p:ph type="sldImg"/>
          </p:nvPr>
        </p:nvSpPr>
        <p:spPr>
          <a:xfrm>
            <a:off x="992160" y="768240"/>
            <a:ext cx="5114520" cy="3835080"/>
          </a:xfrm>
          <a:prstGeom prst="rect">
            <a:avLst/>
          </a:prstGeom>
          <a:ln w="0">
            <a:noFill/>
          </a:ln>
        </p:spPr>
      </p:sp>
      <p:sp>
        <p:nvSpPr>
          <p:cNvPr id="684" name="PlaceHolder 3"/>
          <p:cNvSpPr>
            <a:spLocks noGrp="1"/>
          </p:cNvSpPr>
          <p:nvPr>
            <p:ph type="body"/>
          </p:nvPr>
        </p:nvSpPr>
        <p:spPr>
          <a:xfrm>
            <a:off x="709920" y="4861440"/>
            <a:ext cx="5678280" cy="4604400"/>
          </a:xfrm>
          <a:prstGeom prst="rect">
            <a:avLst/>
          </a:prstGeom>
          <a:noFill/>
          <a:ln w="0">
            <a:noFill/>
          </a:ln>
        </p:spPr>
        <p:txBody>
          <a:bodyPr lIns="94680" rIns="94680" tIns="47520" bIns="47520" anchor="t">
            <a:noAutofit/>
          </a:bodyPr>
          <a:p>
            <a:pPr indent="0">
              <a:buNone/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notes>
</file>

<file path=ppt/notesSlides/notesSlide3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PlaceHolder 1"/>
          <p:cNvSpPr>
            <a:spLocks noGrp="1"/>
          </p:cNvSpPr>
          <p:nvPr>
            <p:ph type="sldNum" idx="66"/>
          </p:nvPr>
        </p:nvSpPr>
        <p:spPr>
          <a:xfrm>
            <a:off x="4021200" y="9721080"/>
            <a:ext cx="3075120" cy="510480"/>
          </a:xfrm>
          <a:prstGeom prst="rect">
            <a:avLst/>
          </a:prstGeom>
          <a:noFill/>
          <a:ln w="0">
            <a:noFill/>
          </a:ln>
        </p:spPr>
        <p:txBody>
          <a:bodyPr lIns="94680" rIns="94680" tIns="47520" bIns="475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lang="pt-PT" sz="1200" b="0" u="none" strike="noStrike">
                <a:solidFill>
                  <a:srgbClr val="000000"/>
                </a:solidFill>
                <a:effectLst/>
                <a:uFillTx/>
                <a:latin typeface="Arial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E0849F38-6F09-4471-A11C-378C490FE0AD}" type="slidenum">
              <a:rPr lang="pt-PT" sz="1200" b="0" u="none" strike="noStrike">
                <a:solidFill>
                  <a:srgbClr val="000000"/>
                </a:solidFill>
                <a:effectLst/>
                <a:uFillTx/>
                <a:latin typeface="Arial"/>
                <a:ea typeface="+mn-ea"/>
              </a:rPr>
              <a:t>&lt;number&gt;</a:t>
            </a:fld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64" name="PlaceHolder 2"/>
          <p:cNvSpPr>
            <a:spLocks noGrp="1"/>
          </p:cNvSpPr>
          <p:nvPr>
            <p:ph type="sldImg"/>
          </p:nvPr>
        </p:nvSpPr>
        <p:spPr>
          <a:xfrm>
            <a:off x="992160" y="768240"/>
            <a:ext cx="5114520" cy="3835080"/>
          </a:xfrm>
          <a:prstGeom prst="rect">
            <a:avLst/>
          </a:prstGeom>
          <a:ln w="0">
            <a:noFill/>
          </a:ln>
        </p:spPr>
      </p:sp>
      <p:sp>
        <p:nvSpPr>
          <p:cNvPr id="765" name="PlaceHolder 3"/>
          <p:cNvSpPr>
            <a:spLocks noGrp="1"/>
          </p:cNvSpPr>
          <p:nvPr>
            <p:ph type="body"/>
          </p:nvPr>
        </p:nvSpPr>
        <p:spPr>
          <a:xfrm>
            <a:off x="709920" y="4861440"/>
            <a:ext cx="5678280" cy="4604400"/>
          </a:xfrm>
          <a:prstGeom prst="rect">
            <a:avLst/>
          </a:prstGeom>
          <a:noFill/>
          <a:ln w="0">
            <a:noFill/>
          </a:ln>
        </p:spPr>
        <p:txBody>
          <a:bodyPr lIns="94680" rIns="94680" tIns="47520" bIns="47520" anchor="t">
            <a:noAutofit/>
          </a:bodyPr>
          <a:p>
            <a:pPr indent="0">
              <a:buNone/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notes>
</file>

<file path=ppt/notesSlides/notesSlide3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PlaceHolder 1"/>
          <p:cNvSpPr>
            <a:spLocks noGrp="1"/>
          </p:cNvSpPr>
          <p:nvPr>
            <p:ph type="sldNum" idx="67"/>
          </p:nvPr>
        </p:nvSpPr>
        <p:spPr>
          <a:xfrm>
            <a:off x="4021200" y="9721080"/>
            <a:ext cx="3075120" cy="510480"/>
          </a:xfrm>
          <a:prstGeom prst="rect">
            <a:avLst/>
          </a:prstGeom>
          <a:noFill/>
          <a:ln w="0">
            <a:noFill/>
          </a:ln>
        </p:spPr>
        <p:txBody>
          <a:bodyPr lIns="94680" rIns="94680" tIns="47520" bIns="475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lang="pt-PT" sz="1200" b="0" u="none" strike="noStrike">
                <a:solidFill>
                  <a:srgbClr val="000000"/>
                </a:solidFill>
                <a:effectLst/>
                <a:uFillTx/>
                <a:latin typeface="Arial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07A92DC4-4AAF-4B66-9D30-E4F509FA1DBB}" type="slidenum">
              <a:rPr lang="pt-PT" sz="1200" b="0" u="none" strike="noStrike">
                <a:solidFill>
                  <a:srgbClr val="000000"/>
                </a:solidFill>
                <a:effectLst/>
                <a:uFillTx/>
                <a:latin typeface="Arial"/>
                <a:ea typeface="+mn-ea"/>
              </a:rPr>
              <a:t>&lt;number&gt;</a:t>
            </a:fld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67" name="PlaceHolder 2"/>
          <p:cNvSpPr>
            <a:spLocks noGrp="1"/>
          </p:cNvSpPr>
          <p:nvPr>
            <p:ph type="sldImg"/>
          </p:nvPr>
        </p:nvSpPr>
        <p:spPr>
          <a:xfrm>
            <a:off x="992160" y="768240"/>
            <a:ext cx="5114520" cy="3835080"/>
          </a:xfrm>
          <a:prstGeom prst="rect">
            <a:avLst/>
          </a:prstGeom>
          <a:ln w="0">
            <a:noFill/>
          </a:ln>
        </p:spPr>
      </p:sp>
      <p:sp>
        <p:nvSpPr>
          <p:cNvPr id="768" name="PlaceHolder 3"/>
          <p:cNvSpPr>
            <a:spLocks noGrp="1"/>
          </p:cNvSpPr>
          <p:nvPr>
            <p:ph type="body"/>
          </p:nvPr>
        </p:nvSpPr>
        <p:spPr>
          <a:xfrm>
            <a:off x="709920" y="4861440"/>
            <a:ext cx="5678280" cy="4604400"/>
          </a:xfrm>
          <a:prstGeom prst="rect">
            <a:avLst/>
          </a:prstGeom>
          <a:noFill/>
          <a:ln w="0">
            <a:noFill/>
          </a:ln>
        </p:spPr>
        <p:txBody>
          <a:bodyPr lIns="94680" rIns="94680" tIns="47520" bIns="47520" anchor="t">
            <a:noAutofit/>
          </a:bodyPr>
          <a:p>
            <a:pPr indent="0">
              <a:buNone/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notes>
</file>

<file path=ppt/notesSlides/notesSlide3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PlaceHolder 1"/>
          <p:cNvSpPr>
            <a:spLocks noGrp="1"/>
          </p:cNvSpPr>
          <p:nvPr>
            <p:ph type="sldNum" idx="68"/>
          </p:nvPr>
        </p:nvSpPr>
        <p:spPr>
          <a:xfrm>
            <a:off x="4021200" y="9721080"/>
            <a:ext cx="3075120" cy="510480"/>
          </a:xfrm>
          <a:prstGeom prst="rect">
            <a:avLst/>
          </a:prstGeom>
          <a:noFill/>
          <a:ln w="0">
            <a:noFill/>
          </a:ln>
        </p:spPr>
        <p:txBody>
          <a:bodyPr lIns="94680" rIns="94680" tIns="47520" bIns="475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lang="pt-PT" sz="1200" b="0" u="none" strike="noStrike">
                <a:solidFill>
                  <a:srgbClr val="000000"/>
                </a:solidFill>
                <a:effectLst/>
                <a:uFillTx/>
                <a:latin typeface="Arial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D06BA8CB-E2E3-4C72-8958-D6EED0A27326}" type="slidenum">
              <a:rPr lang="pt-PT" sz="1200" b="0" u="none" strike="noStrike">
                <a:solidFill>
                  <a:srgbClr val="000000"/>
                </a:solidFill>
                <a:effectLst/>
                <a:uFillTx/>
                <a:latin typeface="Arial"/>
                <a:ea typeface="+mn-ea"/>
              </a:rPr>
              <a:t>&lt;number&gt;</a:t>
            </a:fld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70" name="PlaceHolder 2"/>
          <p:cNvSpPr>
            <a:spLocks noGrp="1"/>
          </p:cNvSpPr>
          <p:nvPr>
            <p:ph type="sldImg"/>
          </p:nvPr>
        </p:nvSpPr>
        <p:spPr>
          <a:xfrm>
            <a:off x="992160" y="768240"/>
            <a:ext cx="5114520" cy="3835080"/>
          </a:xfrm>
          <a:prstGeom prst="rect">
            <a:avLst/>
          </a:prstGeom>
          <a:ln w="0">
            <a:noFill/>
          </a:ln>
        </p:spPr>
      </p:sp>
      <p:sp>
        <p:nvSpPr>
          <p:cNvPr id="771" name="PlaceHolder 3"/>
          <p:cNvSpPr>
            <a:spLocks noGrp="1"/>
          </p:cNvSpPr>
          <p:nvPr>
            <p:ph type="body"/>
          </p:nvPr>
        </p:nvSpPr>
        <p:spPr>
          <a:xfrm>
            <a:off x="709920" y="4861440"/>
            <a:ext cx="5678280" cy="4604400"/>
          </a:xfrm>
          <a:prstGeom prst="rect">
            <a:avLst/>
          </a:prstGeom>
          <a:noFill/>
          <a:ln w="0">
            <a:noFill/>
          </a:ln>
        </p:spPr>
        <p:txBody>
          <a:bodyPr lIns="94680" rIns="94680" tIns="47520" bIns="47520" anchor="t">
            <a:noAutofit/>
          </a:bodyPr>
          <a:p>
            <a:pPr indent="0">
              <a:buNone/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notes>
</file>

<file path=ppt/notesSlides/notesSlide3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PlaceHolder 1"/>
          <p:cNvSpPr>
            <a:spLocks noGrp="1"/>
          </p:cNvSpPr>
          <p:nvPr>
            <p:ph type="sldNum" idx="69"/>
          </p:nvPr>
        </p:nvSpPr>
        <p:spPr>
          <a:xfrm>
            <a:off x="4021200" y="9721080"/>
            <a:ext cx="3075120" cy="510480"/>
          </a:xfrm>
          <a:prstGeom prst="rect">
            <a:avLst/>
          </a:prstGeom>
          <a:noFill/>
          <a:ln w="0">
            <a:noFill/>
          </a:ln>
        </p:spPr>
        <p:txBody>
          <a:bodyPr lIns="94680" rIns="94680" tIns="47520" bIns="475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lang="pt-PT" sz="1200" b="0" u="none" strike="noStrike">
                <a:solidFill>
                  <a:srgbClr val="000000"/>
                </a:solidFill>
                <a:effectLst/>
                <a:uFillTx/>
                <a:latin typeface="Arial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CD08C5C1-5A95-4F80-92F3-6EA347F7826C}" type="slidenum">
              <a:rPr lang="pt-PT" sz="1200" b="0" u="none" strike="noStrike">
                <a:solidFill>
                  <a:srgbClr val="000000"/>
                </a:solidFill>
                <a:effectLst/>
                <a:uFillTx/>
                <a:latin typeface="Arial"/>
                <a:ea typeface="+mn-ea"/>
              </a:rPr>
              <a:t>&lt;number&gt;</a:t>
            </a:fld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73" name="PlaceHolder 2"/>
          <p:cNvSpPr>
            <a:spLocks noGrp="1"/>
          </p:cNvSpPr>
          <p:nvPr>
            <p:ph type="sldImg"/>
          </p:nvPr>
        </p:nvSpPr>
        <p:spPr>
          <a:xfrm>
            <a:off x="992160" y="768240"/>
            <a:ext cx="5114520" cy="3835080"/>
          </a:xfrm>
          <a:prstGeom prst="rect">
            <a:avLst/>
          </a:prstGeom>
          <a:ln w="0">
            <a:noFill/>
          </a:ln>
        </p:spPr>
      </p:sp>
      <p:sp>
        <p:nvSpPr>
          <p:cNvPr id="774" name="PlaceHolder 3"/>
          <p:cNvSpPr>
            <a:spLocks noGrp="1"/>
          </p:cNvSpPr>
          <p:nvPr>
            <p:ph type="body"/>
          </p:nvPr>
        </p:nvSpPr>
        <p:spPr>
          <a:xfrm>
            <a:off x="709920" y="4861440"/>
            <a:ext cx="5678280" cy="4604400"/>
          </a:xfrm>
          <a:prstGeom prst="rect">
            <a:avLst/>
          </a:prstGeom>
          <a:noFill/>
          <a:ln w="0">
            <a:noFill/>
          </a:ln>
        </p:spPr>
        <p:txBody>
          <a:bodyPr lIns="94680" rIns="94680" tIns="47520" bIns="47520" anchor="t">
            <a:noAutofit/>
          </a:bodyPr>
          <a:p>
            <a:pPr indent="0">
              <a:buNone/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notes>
</file>

<file path=ppt/notesSlides/notesSlide3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PlaceHolder 1"/>
          <p:cNvSpPr>
            <a:spLocks noGrp="1"/>
          </p:cNvSpPr>
          <p:nvPr>
            <p:ph type="sldNum" idx="70"/>
          </p:nvPr>
        </p:nvSpPr>
        <p:spPr>
          <a:xfrm>
            <a:off x="4021200" y="9721080"/>
            <a:ext cx="3075120" cy="510480"/>
          </a:xfrm>
          <a:prstGeom prst="rect">
            <a:avLst/>
          </a:prstGeom>
          <a:noFill/>
          <a:ln w="0">
            <a:noFill/>
          </a:ln>
        </p:spPr>
        <p:txBody>
          <a:bodyPr lIns="94680" rIns="94680" tIns="47520" bIns="475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lang="pt-PT" sz="1200" b="0" u="none" strike="noStrike">
                <a:solidFill>
                  <a:srgbClr val="000000"/>
                </a:solidFill>
                <a:effectLst/>
                <a:uFillTx/>
                <a:latin typeface="Arial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A7480466-6721-454F-9846-9C85C336608A}" type="slidenum">
              <a:rPr lang="pt-PT" sz="1200" b="0" u="none" strike="noStrike">
                <a:solidFill>
                  <a:srgbClr val="000000"/>
                </a:solidFill>
                <a:effectLst/>
                <a:uFillTx/>
                <a:latin typeface="Arial"/>
                <a:ea typeface="+mn-ea"/>
              </a:rPr>
              <a:t>&lt;number&gt;</a:t>
            </a:fld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76" name="PlaceHolder 2"/>
          <p:cNvSpPr>
            <a:spLocks noGrp="1"/>
          </p:cNvSpPr>
          <p:nvPr>
            <p:ph type="sldImg"/>
          </p:nvPr>
        </p:nvSpPr>
        <p:spPr>
          <a:xfrm>
            <a:off x="992160" y="768240"/>
            <a:ext cx="5114520" cy="3835080"/>
          </a:xfrm>
          <a:prstGeom prst="rect">
            <a:avLst/>
          </a:prstGeom>
          <a:ln w="0">
            <a:noFill/>
          </a:ln>
        </p:spPr>
      </p:sp>
      <p:sp>
        <p:nvSpPr>
          <p:cNvPr id="777" name="PlaceHolder 3"/>
          <p:cNvSpPr>
            <a:spLocks noGrp="1"/>
          </p:cNvSpPr>
          <p:nvPr>
            <p:ph type="body"/>
          </p:nvPr>
        </p:nvSpPr>
        <p:spPr>
          <a:xfrm>
            <a:off x="709920" y="4861440"/>
            <a:ext cx="5678280" cy="4604400"/>
          </a:xfrm>
          <a:prstGeom prst="rect">
            <a:avLst/>
          </a:prstGeom>
          <a:noFill/>
          <a:ln w="0">
            <a:noFill/>
          </a:ln>
        </p:spPr>
        <p:txBody>
          <a:bodyPr lIns="94680" rIns="94680" tIns="47520" bIns="47520" anchor="t">
            <a:noAutofit/>
          </a:bodyPr>
          <a:p>
            <a:pPr indent="0">
              <a:buNone/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notes>
</file>

<file path=ppt/notesSlides/notesSlide3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PlaceHolder 1"/>
          <p:cNvSpPr>
            <a:spLocks noGrp="1"/>
          </p:cNvSpPr>
          <p:nvPr>
            <p:ph type="sldNum" idx="71"/>
          </p:nvPr>
        </p:nvSpPr>
        <p:spPr>
          <a:xfrm>
            <a:off x="4021200" y="9721080"/>
            <a:ext cx="3075120" cy="510480"/>
          </a:xfrm>
          <a:prstGeom prst="rect">
            <a:avLst/>
          </a:prstGeom>
          <a:noFill/>
          <a:ln w="0">
            <a:noFill/>
          </a:ln>
        </p:spPr>
        <p:txBody>
          <a:bodyPr lIns="94680" rIns="94680" tIns="47520" bIns="475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lang="pt-PT" sz="1200" b="0" u="none" strike="noStrike">
                <a:solidFill>
                  <a:srgbClr val="000000"/>
                </a:solidFill>
                <a:effectLst/>
                <a:uFillTx/>
                <a:latin typeface="Arial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C5F90F69-1D5B-460C-9099-9AC98D3C2011}" type="slidenum">
              <a:rPr lang="pt-PT" sz="1200" b="0" u="none" strike="noStrike">
                <a:solidFill>
                  <a:srgbClr val="000000"/>
                </a:solidFill>
                <a:effectLst/>
                <a:uFillTx/>
                <a:latin typeface="Arial"/>
                <a:ea typeface="+mn-ea"/>
              </a:rPr>
              <a:t>&lt;number&gt;</a:t>
            </a:fld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79" name="PlaceHolder 2"/>
          <p:cNvSpPr>
            <a:spLocks noGrp="1"/>
          </p:cNvSpPr>
          <p:nvPr>
            <p:ph type="sldImg"/>
          </p:nvPr>
        </p:nvSpPr>
        <p:spPr>
          <a:xfrm>
            <a:off x="992160" y="768240"/>
            <a:ext cx="5114520" cy="3835080"/>
          </a:xfrm>
          <a:prstGeom prst="rect">
            <a:avLst/>
          </a:prstGeom>
          <a:ln w="0">
            <a:noFill/>
          </a:ln>
        </p:spPr>
      </p:sp>
      <p:sp>
        <p:nvSpPr>
          <p:cNvPr id="780" name="PlaceHolder 3"/>
          <p:cNvSpPr>
            <a:spLocks noGrp="1"/>
          </p:cNvSpPr>
          <p:nvPr>
            <p:ph type="body"/>
          </p:nvPr>
        </p:nvSpPr>
        <p:spPr>
          <a:xfrm>
            <a:off x="709920" y="4861440"/>
            <a:ext cx="5678280" cy="4604400"/>
          </a:xfrm>
          <a:prstGeom prst="rect">
            <a:avLst/>
          </a:prstGeom>
          <a:noFill/>
          <a:ln w="0">
            <a:noFill/>
          </a:ln>
        </p:spPr>
        <p:txBody>
          <a:bodyPr lIns="94680" rIns="94680" tIns="47520" bIns="47520" anchor="t">
            <a:noAutofit/>
          </a:bodyPr>
          <a:p>
            <a:pPr indent="0">
              <a:buNone/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notes>
</file>

<file path=ppt/notesSlides/notesSlide3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PlaceHolder 1"/>
          <p:cNvSpPr>
            <a:spLocks noGrp="1"/>
          </p:cNvSpPr>
          <p:nvPr>
            <p:ph type="sldNum" idx="72"/>
          </p:nvPr>
        </p:nvSpPr>
        <p:spPr>
          <a:xfrm>
            <a:off x="4021200" y="9721080"/>
            <a:ext cx="3075120" cy="510480"/>
          </a:xfrm>
          <a:prstGeom prst="rect">
            <a:avLst/>
          </a:prstGeom>
          <a:noFill/>
          <a:ln w="0">
            <a:noFill/>
          </a:ln>
        </p:spPr>
        <p:txBody>
          <a:bodyPr lIns="94680" rIns="94680" tIns="47520" bIns="475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lang="pt-PT" sz="1200" b="0" u="none" strike="noStrike">
                <a:solidFill>
                  <a:srgbClr val="000000"/>
                </a:solidFill>
                <a:effectLst/>
                <a:uFillTx/>
                <a:latin typeface="Arial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DF7AD02E-96C8-40F8-B2B3-9632B541B205}" type="slidenum">
              <a:rPr lang="pt-PT" sz="1200" b="0" u="none" strike="noStrike">
                <a:solidFill>
                  <a:srgbClr val="000000"/>
                </a:solidFill>
                <a:effectLst/>
                <a:uFillTx/>
                <a:latin typeface="Arial"/>
                <a:ea typeface="+mn-ea"/>
              </a:rPr>
              <a:t>&lt;number&gt;</a:t>
            </a:fld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82" name="PlaceHolder 2"/>
          <p:cNvSpPr>
            <a:spLocks noGrp="1"/>
          </p:cNvSpPr>
          <p:nvPr>
            <p:ph type="sldImg"/>
          </p:nvPr>
        </p:nvSpPr>
        <p:spPr>
          <a:xfrm>
            <a:off x="992160" y="768240"/>
            <a:ext cx="5114520" cy="3835080"/>
          </a:xfrm>
          <a:prstGeom prst="rect">
            <a:avLst/>
          </a:prstGeom>
          <a:ln w="0">
            <a:noFill/>
          </a:ln>
        </p:spPr>
      </p:sp>
      <p:sp>
        <p:nvSpPr>
          <p:cNvPr id="783" name="PlaceHolder 3"/>
          <p:cNvSpPr>
            <a:spLocks noGrp="1"/>
          </p:cNvSpPr>
          <p:nvPr>
            <p:ph type="body"/>
          </p:nvPr>
        </p:nvSpPr>
        <p:spPr>
          <a:xfrm>
            <a:off x="709920" y="4861440"/>
            <a:ext cx="5678280" cy="4604400"/>
          </a:xfrm>
          <a:prstGeom prst="rect">
            <a:avLst/>
          </a:prstGeom>
          <a:noFill/>
          <a:ln w="0">
            <a:noFill/>
          </a:ln>
        </p:spPr>
        <p:txBody>
          <a:bodyPr lIns="94680" rIns="94680" tIns="47520" bIns="47520" anchor="t">
            <a:noAutofit/>
          </a:bodyPr>
          <a:p>
            <a:pPr indent="0">
              <a:buNone/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notes>
</file>

<file path=ppt/notesSlides/notesSlide3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PlaceHolder 1"/>
          <p:cNvSpPr>
            <a:spLocks noGrp="1"/>
          </p:cNvSpPr>
          <p:nvPr>
            <p:ph type="sldNum" idx="73"/>
          </p:nvPr>
        </p:nvSpPr>
        <p:spPr>
          <a:xfrm>
            <a:off x="4021200" y="9721080"/>
            <a:ext cx="3075120" cy="510480"/>
          </a:xfrm>
          <a:prstGeom prst="rect">
            <a:avLst/>
          </a:prstGeom>
          <a:noFill/>
          <a:ln w="0">
            <a:noFill/>
          </a:ln>
        </p:spPr>
        <p:txBody>
          <a:bodyPr lIns="94680" rIns="94680" tIns="47520" bIns="475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lang="pt-PT" sz="1200" b="0" u="none" strike="noStrike">
                <a:solidFill>
                  <a:srgbClr val="000000"/>
                </a:solidFill>
                <a:effectLst/>
                <a:uFillTx/>
                <a:latin typeface="Arial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B48E4899-31D5-477F-97EA-29D47D81CF4D}" type="slidenum">
              <a:rPr lang="pt-PT" sz="1200" b="0" u="none" strike="noStrike">
                <a:solidFill>
                  <a:srgbClr val="000000"/>
                </a:solidFill>
                <a:effectLst/>
                <a:uFillTx/>
                <a:latin typeface="Arial"/>
                <a:ea typeface="+mn-ea"/>
              </a:rPr>
              <a:t>&lt;number&gt;</a:t>
            </a:fld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85" name="PlaceHolder 2"/>
          <p:cNvSpPr>
            <a:spLocks noGrp="1"/>
          </p:cNvSpPr>
          <p:nvPr>
            <p:ph type="sldImg"/>
          </p:nvPr>
        </p:nvSpPr>
        <p:spPr>
          <a:xfrm>
            <a:off x="992160" y="768240"/>
            <a:ext cx="5114520" cy="3835080"/>
          </a:xfrm>
          <a:prstGeom prst="rect">
            <a:avLst/>
          </a:prstGeom>
          <a:ln w="0">
            <a:noFill/>
          </a:ln>
        </p:spPr>
      </p:sp>
      <p:sp>
        <p:nvSpPr>
          <p:cNvPr id="786" name="PlaceHolder 3"/>
          <p:cNvSpPr>
            <a:spLocks noGrp="1"/>
          </p:cNvSpPr>
          <p:nvPr>
            <p:ph type="body"/>
          </p:nvPr>
        </p:nvSpPr>
        <p:spPr>
          <a:xfrm>
            <a:off x="709920" y="4861440"/>
            <a:ext cx="5678280" cy="4604400"/>
          </a:xfrm>
          <a:prstGeom prst="rect">
            <a:avLst/>
          </a:prstGeom>
          <a:noFill/>
          <a:ln w="0">
            <a:noFill/>
          </a:ln>
        </p:spPr>
        <p:txBody>
          <a:bodyPr lIns="94680" rIns="94680" tIns="47520" bIns="47520" anchor="t">
            <a:noAutofit/>
          </a:bodyPr>
          <a:p>
            <a:pPr indent="0">
              <a:buNone/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notes>
</file>

<file path=ppt/notesSlides/notesSlide3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PlaceHolder 1"/>
          <p:cNvSpPr>
            <a:spLocks noGrp="1"/>
          </p:cNvSpPr>
          <p:nvPr>
            <p:ph type="sldNum" idx="74"/>
          </p:nvPr>
        </p:nvSpPr>
        <p:spPr>
          <a:xfrm>
            <a:off x="4021200" y="9721080"/>
            <a:ext cx="3075120" cy="510480"/>
          </a:xfrm>
          <a:prstGeom prst="rect">
            <a:avLst/>
          </a:prstGeom>
          <a:noFill/>
          <a:ln w="0">
            <a:noFill/>
          </a:ln>
        </p:spPr>
        <p:txBody>
          <a:bodyPr lIns="94680" rIns="94680" tIns="47520" bIns="475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lang="pt-PT" sz="1200" b="0" u="none" strike="noStrike">
                <a:solidFill>
                  <a:srgbClr val="000000"/>
                </a:solidFill>
                <a:effectLst/>
                <a:uFillTx/>
                <a:latin typeface="Arial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205012F9-CDCF-494F-812C-6E331057BB1D}" type="slidenum">
              <a:rPr lang="pt-PT" sz="1200" b="0" u="none" strike="noStrike">
                <a:solidFill>
                  <a:srgbClr val="000000"/>
                </a:solidFill>
                <a:effectLst/>
                <a:uFillTx/>
                <a:latin typeface="Arial"/>
                <a:ea typeface="+mn-ea"/>
              </a:rPr>
              <a:t>&lt;number&gt;</a:t>
            </a:fld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88" name="PlaceHolder 2"/>
          <p:cNvSpPr>
            <a:spLocks noGrp="1"/>
          </p:cNvSpPr>
          <p:nvPr>
            <p:ph type="sldImg"/>
          </p:nvPr>
        </p:nvSpPr>
        <p:spPr>
          <a:xfrm>
            <a:off x="992160" y="768240"/>
            <a:ext cx="5114520" cy="3835080"/>
          </a:xfrm>
          <a:prstGeom prst="rect">
            <a:avLst/>
          </a:prstGeom>
          <a:ln w="0">
            <a:noFill/>
          </a:ln>
        </p:spPr>
      </p:sp>
      <p:sp>
        <p:nvSpPr>
          <p:cNvPr id="789" name="PlaceHolder 3"/>
          <p:cNvSpPr>
            <a:spLocks noGrp="1"/>
          </p:cNvSpPr>
          <p:nvPr>
            <p:ph type="body"/>
          </p:nvPr>
        </p:nvSpPr>
        <p:spPr>
          <a:xfrm>
            <a:off x="709920" y="4861440"/>
            <a:ext cx="5678280" cy="4604400"/>
          </a:xfrm>
          <a:prstGeom prst="rect">
            <a:avLst/>
          </a:prstGeom>
          <a:noFill/>
          <a:ln w="0">
            <a:noFill/>
          </a:ln>
        </p:spPr>
        <p:txBody>
          <a:bodyPr lIns="94680" rIns="94680" tIns="47520" bIns="47520" anchor="t">
            <a:noAutofit/>
          </a:bodyPr>
          <a:p>
            <a:pPr indent="0">
              <a:buNone/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notes>
</file>

<file path=ppt/notesSlides/notesSlide3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PlaceHolder 1"/>
          <p:cNvSpPr>
            <a:spLocks noGrp="1"/>
          </p:cNvSpPr>
          <p:nvPr>
            <p:ph type="sldNum" idx="75"/>
          </p:nvPr>
        </p:nvSpPr>
        <p:spPr>
          <a:xfrm>
            <a:off x="4021200" y="9721080"/>
            <a:ext cx="3075120" cy="510480"/>
          </a:xfrm>
          <a:prstGeom prst="rect">
            <a:avLst/>
          </a:prstGeom>
          <a:noFill/>
          <a:ln w="0">
            <a:noFill/>
          </a:ln>
        </p:spPr>
        <p:txBody>
          <a:bodyPr lIns="94680" rIns="94680" tIns="47520" bIns="475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lang="pt-PT" sz="1200" b="0" u="none" strike="noStrike">
                <a:solidFill>
                  <a:srgbClr val="000000"/>
                </a:solidFill>
                <a:effectLst/>
                <a:uFillTx/>
                <a:latin typeface="Arial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3735CB1E-2ECB-4AF2-9CF1-2453716E34E6}" type="slidenum">
              <a:rPr lang="pt-PT" sz="1200" b="0" u="none" strike="noStrike">
                <a:solidFill>
                  <a:srgbClr val="000000"/>
                </a:solidFill>
                <a:effectLst/>
                <a:uFillTx/>
                <a:latin typeface="Arial"/>
                <a:ea typeface="+mn-ea"/>
              </a:rPr>
              <a:t>&lt;number&gt;</a:t>
            </a:fld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91" name="PlaceHolder 2"/>
          <p:cNvSpPr>
            <a:spLocks noGrp="1"/>
          </p:cNvSpPr>
          <p:nvPr>
            <p:ph type="sldImg"/>
          </p:nvPr>
        </p:nvSpPr>
        <p:spPr>
          <a:xfrm>
            <a:off x="992160" y="768240"/>
            <a:ext cx="5114520" cy="3835080"/>
          </a:xfrm>
          <a:prstGeom prst="rect">
            <a:avLst/>
          </a:prstGeom>
          <a:ln w="0">
            <a:noFill/>
          </a:ln>
        </p:spPr>
      </p:sp>
      <p:sp>
        <p:nvSpPr>
          <p:cNvPr id="792" name="PlaceHolder 3"/>
          <p:cNvSpPr>
            <a:spLocks noGrp="1"/>
          </p:cNvSpPr>
          <p:nvPr>
            <p:ph type="body"/>
          </p:nvPr>
        </p:nvSpPr>
        <p:spPr>
          <a:xfrm>
            <a:off x="709920" y="4861440"/>
            <a:ext cx="5678280" cy="4604400"/>
          </a:xfrm>
          <a:prstGeom prst="rect">
            <a:avLst/>
          </a:prstGeom>
          <a:noFill/>
          <a:ln w="0">
            <a:noFill/>
          </a:ln>
        </p:spPr>
        <p:txBody>
          <a:bodyPr lIns="94680" rIns="94680" tIns="47520" bIns="47520" anchor="t">
            <a:noAutofit/>
          </a:bodyPr>
          <a:p>
            <a:pPr indent="0">
              <a:buNone/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PlaceHolder 1"/>
          <p:cNvSpPr>
            <a:spLocks noGrp="1"/>
          </p:cNvSpPr>
          <p:nvPr>
            <p:ph type="sldNum" idx="40"/>
          </p:nvPr>
        </p:nvSpPr>
        <p:spPr>
          <a:xfrm>
            <a:off x="4021200" y="9721080"/>
            <a:ext cx="3075120" cy="510480"/>
          </a:xfrm>
          <a:prstGeom prst="rect">
            <a:avLst/>
          </a:prstGeom>
          <a:noFill/>
          <a:ln w="0">
            <a:noFill/>
          </a:ln>
        </p:spPr>
        <p:txBody>
          <a:bodyPr lIns="94680" rIns="94680" tIns="47520" bIns="475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lang="pt-PT" sz="1200" b="0" u="none" strike="noStrike">
                <a:solidFill>
                  <a:srgbClr val="000000"/>
                </a:solidFill>
                <a:effectLst/>
                <a:uFillTx/>
                <a:latin typeface="Arial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75390273-0C62-4CBF-83A2-1CF7E542657C}" type="slidenum">
              <a:rPr lang="pt-PT" sz="1200" b="0" u="none" strike="noStrike">
                <a:solidFill>
                  <a:srgbClr val="000000"/>
                </a:solidFill>
                <a:effectLst/>
                <a:uFillTx/>
                <a:latin typeface="Arial"/>
                <a:ea typeface="+mn-ea"/>
              </a:rPr>
              <a:t>46</a:t>
            </a:fld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86" name="PlaceHolder 2"/>
          <p:cNvSpPr>
            <a:spLocks noGrp="1"/>
          </p:cNvSpPr>
          <p:nvPr>
            <p:ph type="sldImg"/>
          </p:nvPr>
        </p:nvSpPr>
        <p:spPr>
          <a:xfrm>
            <a:off x="992160" y="768240"/>
            <a:ext cx="5114520" cy="3835080"/>
          </a:xfrm>
          <a:prstGeom prst="rect">
            <a:avLst/>
          </a:prstGeom>
          <a:ln w="0">
            <a:noFill/>
          </a:ln>
        </p:spPr>
      </p:sp>
      <p:sp>
        <p:nvSpPr>
          <p:cNvPr id="687" name="PlaceHolder 3"/>
          <p:cNvSpPr>
            <a:spLocks noGrp="1"/>
          </p:cNvSpPr>
          <p:nvPr>
            <p:ph type="body"/>
          </p:nvPr>
        </p:nvSpPr>
        <p:spPr>
          <a:xfrm>
            <a:off x="709920" y="4861440"/>
            <a:ext cx="5678280" cy="4604400"/>
          </a:xfrm>
          <a:prstGeom prst="rect">
            <a:avLst/>
          </a:prstGeom>
          <a:noFill/>
          <a:ln w="0">
            <a:noFill/>
          </a:ln>
        </p:spPr>
        <p:txBody>
          <a:bodyPr lIns="94680" rIns="94680" tIns="47520" bIns="47520" anchor="t">
            <a:noAutofit/>
          </a:bodyPr>
          <a:p>
            <a:pPr indent="0">
              <a:buNone/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notes>
</file>

<file path=ppt/notesSlides/notesSlide4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PlaceHolder 1"/>
          <p:cNvSpPr>
            <a:spLocks noGrp="1"/>
          </p:cNvSpPr>
          <p:nvPr>
            <p:ph type="sldNum" idx="76"/>
          </p:nvPr>
        </p:nvSpPr>
        <p:spPr>
          <a:xfrm>
            <a:off x="4021200" y="9721080"/>
            <a:ext cx="3075120" cy="510480"/>
          </a:xfrm>
          <a:prstGeom prst="rect">
            <a:avLst/>
          </a:prstGeom>
          <a:noFill/>
          <a:ln w="0">
            <a:noFill/>
          </a:ln>
        </p:spPr>
        <p:txBody>
          <a:bodyPr lIns="94680" rIns="94680" tIns="47520" bIns="475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lang="pt-PT" sz="1200" b="0" u="none" strike="noStrike">
                <a:solidFill>
                  <a:srgbClr val="000000"/>
                </a:solidFill>
                <a:effectLst/>
                <a:uFillTx/>
                <a:latin typeface="Arial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09638A77-3F9F-4CD9-BE82-CA48CCC9712D}" type="slidenum">
              <a:rPr lang="pt-PT" sz="1200" b="0" u="none" strike="noStrike">
                <a:solidFill>
                  <a:srgbClr val="000000"/>
                </a:solidFill>
                <a:effectLst/>
                <a:uFillTx/>
                <a:latin typeface="Arial"/>
                <a:ea typeface="+mn-ea"/>
              </a:rPr>
              <a:t>&lt;number&gt;</a:t>
            </a:fld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94" name="PlaceHolder 2"/>
          <p:cNvSpPr>
            <a:spLocks noGrp="1"/>
          </p:cNvSpPr>
          <p:nvPr>
            <p:ph type="sldImg"/>
          </p:nvPr>
        </p:nvSpPr>
        <p:spPr>
          <a:xfrm>
            <a:off x="992160" y="768240"/>
            <a:ext cx="5114520" cy="3835080"/>
          </a:xfrm>
          <a:prstGeom prst="rect">
            <a:avLst/>
          </a:prstGeom>
          <a:ln w="0">
            <a:noFill/>
          </a:ln>
        </p:spPr>
      </p:sp>
      <p:sp>
        <p:nvSpPr>
          <p:cNvPr id="795" name="PlaceHolder 3"/>
          <p:cNvSpPr>
            <a:spLocks noGrp="1"/>
          </p:cNvSpPr>
          <p:nvPr>
            <p:ph type="body"/>
          </p:nvPr>
        </p:nvSpPr>
        <p:spPr>
          <a:xfrm>
            <a:off x="709920" y="4861440"/>
            <a:ext cx="5678280" cy="4604400"/>
          </a:xfrm>
          <a:prstGeom prst="rect">
            <a:avLst/>
          </a:prstGeom>
          <a:noFill/>
          <a:ln w="0">
            <a:noFill/>
          </a:ln>
        </p:spPr>
        <p:txBody>
          <a:bodyPr lIns="94680" rIns="94680" tIns="47520" bIns="47520" anchor="t">
            <a:noAutofit/>
          </a:bodyPr>
          <a:p>
            <a:pPr indent="0">
              <a:buNone/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notes>
</file>

<file path=ppt/notesSlides/notesSlide4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PlaceHolder 1"/>
          <p:cNvSpPr>
            <a:spLocks noGrp="1"/>
          </p:cNvSpPr>
          <p:nvPr>
            <p:ph type="sldNum" idx="77"/>
          </p:nvPr>
        </p:nvSpPr>
        <p:spPr>
          <a:xfrm>
            <a:off x="4021200" y="9721080"/>
            <a:ext cx="3075120" cy="510480"/>
          </a:xfrm>
          <a:prstGeom prst="rect">
            <a:avLst/>
          </a:prstGeom>
          <a:noFill/>
          <a:ln w="0">
            <a:noFill/>
          </a:ln>
        </p:spPr>
        <p:txBody>
          <a:bodyPr lIns="94680" rIns="94680" tIns="47520" bIns="475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lang="pt-PT" sz="1200" b="0" u="none" strike="noStrike">
                <a:solidFill>
                  <a:srgbClr val="000000"/>
                </a:solidFill>
                <a:effectLst/>
                <a:uFillTx/>
                <a:latin typeface="Arial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6D49C4E6-8346-4568-AB9D-6C0D19DE60D7}" type="slidenum">
              <a:rPr lang="pt-PT" sz="1200" b="0" u="none" strike="noStrike">
                <a:solidFill>
                  <a:srgbClr val="000000"/>
                </a:solidFill>
                <a:effectLst/>
                <a:uFillTx/>
                <a:latin typeface="Arial"/>
                <a:ea typeface="+mn-ea"/>
              </a:rPr>
              <a:t>&lt;number&gt;</a:t>
            </a:fld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97" name="PlaceHolder 2"/>
          <p:cNvSpPr>
            <a:spLocks noGrp="1"/>
          </p:cNvSpPr>
          <p:nvPr>
            <p:ph type="sldImg"/>
          </p:nvPr>
        </p:nvSpPr>
        <p:spPr>
          <a:xfrm>
            <a:off x="992160" y="768240"/>
            <a:ext cx="5114520" cy="3835080"/>
          </a:xfrm>
          <a:prstGeom prst="rect">
            <a:avLst/>
          </a:prstGeom>
          <a:ln w="0">
            <a:noFill/>
          </a:ln>
        </p:spPr>
      </p:sp>
      <p:sp>
        <p:nvSpPr>
          <p:cNvPr id="798" name="PlaceHolder 3"/>
          <p:cNvSpPr>
            <a:spLocks noGrp="1"/>
          </p:cNvSpPr>
          <p:nvPr>
            <p:ph type="body"/>
          </p:nvPr>
        </p:nvSpPr>
        <p:spPr>
          <a:xfrm>
            <a:off x="709920" y="4861440"/>
            <a:ext cx="5678280" cy="4604400"/>
          </a:xfrm>
          <a:prstGeom prst="rect">
            <a:avLst/>
          </a:prstGeom>
          <a:noFill/>
          <a:ln w="0">
            <a:noFill/>
          </a:ln>
        </p:spPr>
        <p:txBody>
          <a:bodyPr lIns="94680" rIns="94680" tIns="47520" bIns="47520" anchor="t">
            <a:noAutofit/>
          </a:bodyPr>
          <a:p>
            <a:pPr indent="0">
              <a:buNone/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notes>
</file>

<file path=ppt/notesSlides/notesSlide4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PlaceHolder 1"/>
          <p:cNvSpPr>
            <a:spLocks noGrp="1"/>
          </p:cNvSpPr>
          <p:nvPr>
            <p:ph type="sldNum" idx="78"/>
          </p:nvPr>
        </p:nvSpPr>
        <p:spPr>
          <a:xfrm>
            <a:off x="4021200" y="9721080"/>
            <a:ext cx="3075120" cy="510480"/>
          </a:xfrm>
          <a:prstGeom prst="rect">
            <a:avLst/>
          </a:prstGeom>
          <a:noFill/>
          <a:ln w="0">
            <a:noFill/>
          </a:ln>
        </p:spPr>
        <p:txBody>
          <a:bodyPr lIns="94680" rIns="94680" tIns="47520" bIns="475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lang="pt-PT" sz="1200" b="0" u="none" strike="noStrike">
                <a:solidFill>
                  <a:srgbClr val="000000"/>
                </a:solidFill>
                <a:effectLst/>
                <a:uFillTx/>
                <a:latin typeface="Arial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9B8E5491-B9C7-4B12-945C-50128C44866A}" type="slidenum">
              <a:rPr lang="pt-PT" sz="1200" b="0" u="none" strike="noStrike">
                <a:solidFill>
                  <a:srgbClr val="000000"/>
                </a:solidFill>
                <a:effectLst/>
                <a:uFillTx/>
                <a:latin typeface="Arial"/>
                <a:ea typeface="+mn-ea"/>
              </a:rPr>
              <a:t>&lt;number&gt;</a:t>
            </a:fld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800" name="PlaceHolder 2"/>
          <p:cNvSpPr>
            <a:spLocks noGrp="1"/>
          </p:cNvSpPr>
          <p:nvPr>
            <p:ph type="sldImg"/>
          </p:nvPr>
        </p:nvSpPr>
        <p:spPr>
          <a:xfrm>
            <a:off x="992160" y="768240"/>
            <a:ext cx="5114520" cy="3835080"/>
          </a:xfrm>
          <a:prstGeom prst="rect">
            <a:avLst/>
          </a:prstGeom>
          <a:ln w="0">
            <a:noFill/>
          </a:ln>
        </p:spPr>
      </p:sp>
      <p:sp>
        <p:nvSpPr>
          <p:cNvPr id="801" name="PlaceHolder 3"/>
          <p:cNvSpPr>
            <a:spLocks noGrp="1"/>
          </p:cNvSpPr>
          <p:nvPr>
            <p:ph type="body"/>
          </p:nvPr>
        </p:nvSpPr>
        <p:spPr>
          <a:xfrm>
            <a:off x="709920" y="4861440"/>
            <a:ext cx="5678280" cy="4604400"/>
          </a:xfrm>
          <a:prstGeom prst="rect">
            <a:avLst/>
          </a:prstGeom>
          <a:noFill/>
          <a:ln w="0">
            <a:noFill/>
          </a:ln>
        </p:spPr>
        <p:txBody>
          <a:bodyPr lIns="94680" rIns="94680" tIns="47520" bIns="47520" anchor="t">
            <a:noAutofit/>
          </a:bodyPr>
          <a:p>
            <a:pPr indent="0">
              <a:buNone/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notes>
</file>

<file path=ppt/notesSlides/notesSlide4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PlaceHolder 1"/>
          <p:cNvSpPr>
            <a:spLocks noGrp="1"/>
          </p:cNvSpPr>
          <p:nvPr>
            <p:ph type="sldNum" idx="79"/>
          </p:nvPr>
        </p:nvSpPr>
        <p:spPr>
          <a:xfrm>
            <a:off x="4021200" y="9721080"/>
            <a:ext cx="3075120" cy="510480"/>
          </a:xfrm>
          <a:prstGeom prst="rect">
            <a:avLst/>
          </a:prstGeom>
          <a:noFill/>
          <a:ln w="0">
            <a:noFill/>
          </a:ln>
        </p:spPr>
        <p:txBody>
          <a:bodyPr lIns="94680" rIns="94680" tIns="47520" bIns="475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lang="pt-PT" sz="1200" b="0" u="none" strike="noStrike">
                <a:solidFill>
                  <a:srgbClr val="000000"/>
                </a:solidFill>
                <a:effectLst/>
                <a:uFillTx/>
                <a:latin typeface="Arial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00540E22-42FD-487C-A364-CDA3F2DCD701}" type="slidenum">
              <a:rPr lang="pt-PT" sz="1200" b="0" u="none" strike="noStrike">
                <a:solidFill>
                  <a:srgbClr val="000000"/>
                </a:solidFill>
                <a:effectLst/>
                <a:uFillTx/>
                <a:latin typeface="Arial"/>
                <a:ea typeface="+mn-ea"/>
              </a:rPr>
              <a:t>&lt;number&gt;</a:t>
            </a:fld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803" name="PlaceHolder 2"/>
          <p:cNvSpPr>
            <a:spLocks noGrp="1"/>
          </p:cNvSpPr>
          <p:nvPr>
            <p:ph type="sldImg"/>
          </p:nvPr>
        </p:nvSpPr>
        <p:spPr>
          <a:xfrm>
            <a:off x="992160" y="768240"/>
            <a:ext cx="5114520" cy="3835080"/>
          </a:xfrm>
          <a:prstGeom prst="rect">
            <a:avLst/>
          </a:prstGeom>
          <a:ln w="0">
            <a:noFill/>
          </a:ln>
        </p:spPr>
      </p:sp>
      <p:sp>
        <p:nvSpPr>
          <p:cNvPr id="804" name="PlaceHolder 3"/>
          <p:cNvSpPr>
            <a:spLocks noGrp="1"/>
          </p:cNvSpPr>
          <p:nvPr>
            <p:ph type="body"/>
          </p:nvPr>
        </p:nvSpPr>
        <p:spPr>
          <a:xfrm>
            <a:off x="709920" y="4861440"/>
            <a:ext cx="5678280" cy="4604400"/>
          </a:xfrm>
          <a:prstGeom prst="rect">
            <a:avLst/>
          </a:prstGeom>
          <a:noFill/>
          <a:ln w="0">
            <a:noFill/>
          </a:ln>
        </p:spPr>
        <p:txBody>
          <a:bodyPr lIns="94680" rIns="94680" tIns="47520" bIns="47520" anchor="t">
            <a:noAutofit/>
          </a:bodyPr>
          <a:p>
            <a:pPr indent="0">
              <a:buNone/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notes>
</file>

<file path=ppt/notesSlides/notesSlide4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PlaceHolder 1"/>
          <p:cNvSpPr>
            <a:spLocks noGrp="1"/>
          </p:cNvSpPr>
          <p:nvPr>
            <p:ph type="sldNum" idx="80"/>
          </p:nvPr>
        </p:nvSpPr>
        <p:spPr>
          <a:xfrm>
            <a:off x="4021200" y="9721080"/>
            <a:ext cx="3075120" cy="510480"/>
          </a:xfrm>
          <a:prstGeom prst="rect">
            <a:avLst/>
          </a:prstGeom>
          <a:noFill/>
          <a:ln w="0">
            <a:noFill/>
          </a:ln>
        </p:spPr>
        <p:txBody>
          <a:bodyPr lIns="94680" rIns="94680" tIns="47520" bIns="475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lang="pt-PT" sz="1200" b="0" u="none" strike="noStrike">
                <a:solidFill>
                  <a:srgbClr val="000000"/>
                </a:solidFill>
                <a:effectLst/>
                <a:uFillTx/>
                <a:latin typeface="Arial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984F40DB-6F37-4D55-9870-8C972F631ABB}" type="slidenum">
              <a:rPr lang="pt-PT" sz="1200" b="0" u="none" strike="noStrike">
                <a:solidFill>
                  <a:srgbClr val="000000"/>
                </a:solidFill>
                <a:effectLst/>
                <a:uFillTx/>
                <a:latin typeface="Arial"/>
                <a:ea typeface="+mn-ea"/>
              </a:rPr>
              <a:t>&lt;number&gt;</a:t>
            </a:fld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806" name="PlaceHolder 2"/>
          <p:cNvSpPr>
            <a:spLocks noGrp="1"/>
          </p:cNvSpPr>
          <p:nvPr>
            <p:ph type="sldImg"/>
          </p:nvPr>
        </p:nvSpPr>
        <p:spPr>
          <a:xfrm>
            <a:off x="992160" y="768240"/>
            <a:ext cx="5114520" cy="3835080"/>
          </a:xfrm>
          <a:prstGeom prst="rect">
            <a:avLst/>
          </a:prstGeom>
          <a:ln w="0">
            <a:noFill/>
          </a:ln>
        </p:spPr>
      </p:sp>
      <p:sp>
        <p:nvSpPr>
          <p:cNvPr id="807" name="PlaceHolder 3"/>
          <p:cNvSpPr>
            <a:spLocks noGrp="1"/>
          </p:cNvSpPr>
          <p:nvPr>
            <p:ph type="body"/>
          </p:nvPr>
        </p:nvSpPr>
        <p:spPr>
          <a:xfrm>
            <a:off x="709920" y="4861440"/>
            <a:ext cx="5678280" cy="4604400"/>
          </a:xfrm>
          <a:prstGeom prst="rect">
            <a:avLst/>
          </a:prstGeom>
          <a:noFill/>
          <a:ln w="0">
            <a:noFill/>
          </a:ln>
        </p:spPr>
        <p:txBody>
          <a:bodyPr lIns="94680" rIns="94680" tIns="47520" bIns="47520" anchor="t">
            <a:noAutofit/>
          </a:bodyPr>
          <a:p>
            <a:pPr indent="0">
              <a:buNone/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notes>
</file>

<file path=ppt/notesSlides/notesSlide4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PlaceHolder 1"/>
          <p:cNvSpPr>
            <a:spLocks noGrp="1"/>
          </p:cNvSpPr>
          <p:nvPr>
            <p:ph type="sldNum" idx="81"/>
          </p:nvPr>
        </p:nvSpPr>
        <p:spPr>
          <a:xfrm>
            <a:off x="4021200" y="9721080"/>
            <a:ext cx="3075120" cy="510480"/>
          </a:xfrm>
          <a:prstGeom prst="rect">
            <a:avLst/>
          </a:prstGeom>
          <a:noFill/>
          <a:ln w="0">
            <a:noFill/>
          </a:ln>
        </p:spPr>
        <p:txBody>
          <a:bodyPr lIns="94680" rIns="94680" tIns="47520" bIns="475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lang="pt-PT" sz="1200" b="0" u="none" strike="noStrike">
                <a:solidFill>
                  <a:srgbClr val="000000"/>
                </a:solidFill>
                <a:effectLst/>
                <a:uFillTx/>
                <a:latin typeface="Arial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B3DCFF1D-9A46-4ECC-9268-12D600552E5E}" type="slidenum">
              <a:rPr lang="pt-PT" sz="1200" b="0" u="none" strike="noStrike">
                <a:solidFill>
                  <a:srgbClr val="000000"/>
                </a:solidFill>
                <a:effectLst/>
                <a:uFillTx/>
                <a:latin typeface="Arial"/>
                <a:ea typeface="+mn-ea"/>
              </a:rPr>
              <a:t>&lt;number&gt;</a:t>
            </a:fld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809" name="PlaceHolder 2"/>
          <p:cNvSpPr>
            <a:spLocks noGrp="1"/>
          </p:cNvSpPr>
          <p:nvPr>
            <p:ph type="sldImg"/>
          </p:nvPr>
        </p:nvSpPr>
        <p:spPr>
          <a:xfrm>
            <a:off x="992160" y="768240"/>
            <a:ext cx="5114520" cy="3835080"/>
          </a:xfrm>
          <a:prstGeom prst="rect">
            <a:avLst/>
          </a:prstGeom>
          <a:ln w="0">
            <a:noFill/>
          </a:ln>
        </p:spPr>
      </p:sp>
      <p:sp>
        <p:nvSpPr>
          <p:cNvPr id="810" name="PlaceHolder 3"/>
          <p:cNvSpPr>
            <a:spLocks noGrp="1"/>
          </p:cNvSpPr>
          <p:nvPr>
            <p:ph type="body"/>
          </p:nvPr>
        </p:nvSpPr>
        <p:spPr>
          <a:xfrm>
            <a:off x="709920" y="4861440"/>
            <a:ext cx="5678280" cy="4604400"/>
          </a:xfrm>
          <a:prstGeom prst="rect">
            <a:avLst/>
          </a:prstGeom>
          <a:noFill/>
          <a:ln w="0">
            <a:noFill/>
          </a:ln>
        </p:spPr>
        <p:txBody>
          <a:bodyPr lIns="94680" rIns="94680" tIns="47520" bIns="4752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lang="pt-PT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Tiago (acabar referencias)</a:t>
            </a: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PlaceHolder 1"/>
          <p:cNvSpPr>
            <a:spLocks noGrp="1"/>
          </p:cNvSpPr>
          <p:nvPr>
            <p:ph type="sldNum" idx="41"/>
          </p:nvPr>
        </p:nvSpPr>
        <p:spPr>
          <a:xfrm>
            <a:off x="4021200" y="9721080"/>
            <a:ext cx="3075120" cy="510480"/>
          </a:xfrm>
          <a:prstGeom prst="rect">
            <a:avLst/>
          </a:prstGeom>
          <a:noFill/>
          <a:ln w="0">
            <a:noFill/>
          </a:ln>
        </p:spPr>
        <p:txBody>
          <a:bodyPr lIns="94680" rIns="94680" tIns="47520" bIns="475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lang="pt-PT" sz="1200" b="0" u="none" strike="noStrike">
                <a:solidFill>
                  <a:srgbClr val="000000"/>
                </a:solidFill>
                <a:effectLst/>
                <a:uFillTx/>
                <a:latin typeface="Arial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DADAA7A2-F5B8-478A-AF18-78C39C751B39}" type="slidenum">
              <a:rPr lang="pt-PT" sz="1200" b="0" u="none" strike="noStrike">
                <a:solidFill>
                  <a:srgbClr val="000000"/>
                </a:solidFill>
                <a:effectLst/>
                <a:uFillTx/>
                <a:latin typeface="Arial"/>
                <a:ea typeface="+mn-ea"/>
              </a:rPr>
              <a:t>46</a:t>
            </a:fld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89" name="PlaceHolder 2"/>
          <p:cNvSpPr>
            <a:spLocks noGrp="1"/>
          </p:cNvSpPr>
          <p:nvPr>
            <p:ph type="sldImg"/>
          </p:nvPr>
        </p:nvSpPr>
        <p:spPr>
          <a:xfrm>
            <a:off x="992160" y="768240"/>
            <a:ext cx="5114520" cy="3835080"/>
          </a:xfrm>
          <a:prstGeom prst="rect">
            <a:avLst/>
          </a:prstGeom>
          <a:ln w="0">
            <a:noFill/>
          </a:ln>
        </p:spPr>
      </p:sp>
      <p:sp>
        <p:nvSpPr>
          <p:cNvPr id="690" name="PlaceHolder 3"/>
          <p:cNvSpPr>
            <a:spLocks noGrp="1"/>
          </p:cNvSpPr>
          <p:nvPr>
            <p:ph type="body"/>
          </p:nvPr>
        </p:nvSpPr>
        <p:spPr>
          <a:xfrm>
            <a:off x="709920" y="4861440"/>
            <a:ext cx="5678280" cy="4604400"/>
          </a:xfrm>
          <a:prstGeom prst="rect">
            <a:avLst/>
          </a:prstGeom>
          <a:noFill/>
          <a:ln w="0">
            <a:noFill/>
          </a:ln>
        </p:spPr>
        <p:txBody>
          <a:bodyPr lIns="94680" rIns="94680" tIns="47520" bIns="47520" anchor="t">
            <a:noAutofit/>
          </a:bodyPr>
          <a:p>
            <a:pPr indent="0">
              <a:buNone/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PlaceHolder 1"/>
          <p:cNvSpPr>
            <a:spLocks noGrp="1"/>
          </p:cNvSpPr>
          <p:nvPr>
            <p:ph type="sldNum" idx="42"/>
          </p:nvPr>
        </p:nvSpPr>
        <p:spPr>
          <a:xfrm>
            <a:off x="4021200" y="9721080"/>
            <a:ext cx="3075120" cy="510480"/>
          </a:xfrm>
          <a:prstGeom prst="rect">
            <a:avLst/>
          </a:prstGeom>
          <a:noFill/>
          <a:ln w="0">
            <a:noFill/>
          </a:ln>
        </p:spPr>
        <p:txBody>
          <a:bodyPr lIns="94680" rIns="94680" tIns="47520" bIns="475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lang="pt-PT" sz="1200" b="0" u="none" strike="noStrike">
                <a:solidFill>
                  <a:srgbClr val="000000"/>
                </a:solidFill>
                <a:effectLst/>
                <a:uFillTx/>
                <a:latin typeface="Arial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C2E2E1BF-3C49-4CB3-A306-85FCF468E25D}" type="slidenum">
              <a:rPr lang="pt-PT" sz="1200" b="0" u="none" strike="noStrike">
                <a:solidFill>
                  <a:srgbClr val="000000"/>
                </a:solidFill>
                <a:effectLst/>
                <a:uFillTx/>
                <a:latin typeface="Arial"/>
                <a:ea typeface="+mn-ea"/>
              </a:rPr>
              <a:t>46</a:t>
            </a:fld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92" name="PlaceHolder 2"/>
          <p:cNvSpPr>
            <a:spLocks noGrp="1"/>
          </p:cNvSpPr>
          <p:nvPr>
            <p:ph type="sldImg"/>
          </p:nvPr>
        </p:nvSpPr>
        <p:spPr>
          <a:xfrm>
            <a:off x="992160" y="768240"/>
            <a:ext cx="5114520" cy="3835080"/>
          </a:xfrm>
          <a:prstGeom prst="rect">
            <a:avLst/>
          </a:prstGeom>
          <a:ln w="0">
            <a:noFill/>
          </a:ln>
        </p:spPr>
      </p:sp>
      <p:sp>
        <p:nvSpPr>
          <p:cNvPr id="693" name="PlaceHolder 3"/>
          <p:cNvSpPr>
            <a:spLocks noGrp="1"/>
          </p:cNvSpPr>
          <p:nvPr>
            <p:ph type="body"/>
          </p:nvPr>
        </p:nvSpPr>
        <p:spPr>
          <a:xfrm>
            <a:off x="709920" y="4861440"/>
            <a:ext cx="5678280" cy="4604400"/>
          </a:xfrm>
          <a:prstGeom prst="rect">
            <a:avLst/>
          </a:prstGeom>
          <a:noFill/>
          <a:ln w="0">
            <a:noFill/>
          </a:ln>
        </p:spPr>
        <p:txBody>
          <a:bodyPr lIns="94680" rIns="94680" tIns="47520" bIns="47520" anchor="t">
            <a:noAutofit/>
          </a:bodyPr>
          <a:p>
            <a:pPr indent="0">
              <a:buNone/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PlaceHolder 1"/>
          <p:cNvSpPr>
            <a:spLocks noGrp="1"/>
          </p:cNvSpPr>
          <p:nvPr>
            <p:ph type="sldNum" idx="43"/>
          </p:nvPr>
        </p:nvSpPr>
        <p:spPr>
          <a:xfrm>
            <a:off x="4021200" y="9721080"/>
            <a:ext cx="3075120" cy="510480"/>
          </a:xfrm>
          <a:prstGeom prst="rect">
            <a:avLst/>
          </a:prstGeom>
          <a:noFill/>
          <a:ln w="0">
            <a:noFill/>
          </a:ln>
        </p:spPr>
        <p:txBody>
          <a:bodyPr lIns="94680" rIns="94680" tIns="47520" bIns="475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lang="pt-PT" sz="1200" b="0" u="none" strike="noStrike">
                <a:solidFill>
                  <a:srgbClr val="000000"/>
                </a:solidFill>
                <a:effectLst/>
                <a:uFillTx/>
                <a:latin typeface="Arial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311A1881-693C-4317-A20A-8E693063FB10}" type="slidenum">
              <a:rPr lang="pt-PT" sz="1200" b="0" u="none" strike="noStrike">
                <a:solidFill>
                  <a:srgbClr val="000000"/>
                </a:solidFill>
                <a:effectLst/>
                <a:uFillTx/>
                <a:latin typeface="Arial"/>
                <a:ea typeface="+mn-ea"/>
              </a:rPr>
              <a:t>46</a:t>
            </a:fld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95" name="PlaceHolder 2"/>
          <p:cNvSpPr>
            <a:spLocks noGrp="1"/>
          </p:cNvSpPr>
          <p:nvPr>
            <p:ph type="sldImg"/>
          </p:nvPr>
        </p:nvSpPr>
        <p:spPr>
          <a:xfrm>
            <a:off x="992160" y="768240"/>
            <a:ext cx="5114520" cy="3835080"/>
          </a:xfrm>
          <a:prstGeom prst="rect">
            <a:avLst/>
          </a:prstGeom>
          <a:ln w="0">
            <a:noFill/>
          </a:ln>
        </p:spPr>
      </p:sp>
      <p:sp>
        <p:nvSpPr>
          <p:cNvPr id="696" name="PlaceHolder 3"/>
          <p:cNvSpPr>
            <a:spLocks noGrp="1"/>
          </p:cNvSpPr>
          <p:nvPr>
            <p:ph type="body"/>
          </p:nvPr>
        </p:nvSpPr>
        <p:spPr>
          <a:xfrm>
            <a:off x="709920" y="4861440"/>
            <a:ext cx="5678280" cy="4604400"/>
          </a:xfrm>
          <a:prstGeom prst="rect">
            <a:avLst/>
          </a:prstGeom>
          <a:noFill/>
          <a:ln w="0">
            <a:noFill/>
          </a:ln>
        </p:spPr>
        <p:txBody>
          <a:bodyPr lIns="94680" rIns="94680" tIns="47520" bIns="47520" anchor="t">
            <a:noAutofit/>
          </a:bodyPr>
          <a:p>
            <a:pPr indent="0">
              <a:buNone/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PlaceHolder 1"/>
          <p:cNvSpPr>
            <a:spLocks noGrp="1"/>
          </p:cNvSpPr>
          <p:nvPr>
            <p:ph type="sldNum" idx="44"/>
          </p:nvPr>
        </p:nvSpPr>
        <p:spPr>
          <a:xfrm>
            <a:off x="4021200" y="9721080"/>
            <a:ext cx="3075120" cy="510480"/>
          </a:xfrm>
          <a:prstGeom prst="rect">
            <a:avLst/>
          </a:prstGeom>
          <a:noFill/>
          <a:ln w="0">
            <a:noFill/>
          </a:ln>
        </p:spPr>
        <p:txBody>
          <a:bodyPr lIns="94680" rIns="94680" tIns="47520" bIns="475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lang="pt-PT" sz="1200" b="0" u="none" strike="noStrike">
                <a:solidFill>
                  <a:srgbClr val="000000"/>
                </a:solidFill>
                <a:effectLst/>
                <a:uFillTx/>
                <a:latin typeface="Arial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4445078C-484E-4C42-9557-CB6D351759CA}" type="slidenum">
              <a:rPr lang="pt-PT" sz="1200" b="0" u="none" strike="noStrike">
                <a:solidFill>
                  <a:srgbClr val="000000"/>
                </a:solidFill>
                <a:effectLst/>
                <a:uFillTx/>
                <a:latin typeface="Arial"/>
                <a:ea typeface="+mn-ea"/>
              </a:rPr>
              <a:t>46</a:t>
            </a:fld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98" name="PlaceHolder 2"/>
          <p:cNvSpPr>
            <a:spLocks noGrp="1"/>
          </p:cNvSpPr>
          <p:nvPr>
            <p:ph type="sldImg"/>
          </p:nvPr>
        </p:nvSpPr>
        <p:spPr>
          <a:xfrm>
            <a:off x="992160" y="768240"/>
            <a:ext cx="5114520" cy="3835080"/>
          </a:xfrm>
          <a:prstGeom prst="rect">
            <a:avLst/>
          </a:prstGeom>
          <a:ln w="0">
            <a:noFill/>
          </a:ln>
        </p:spPr>
      </p:sp>
      <p:sp>
        <p:nvSpPr>
          <p:cNvPr id="699" name="PlaceHolder 3"/>
          <p:cNvSpPr>
            <a:spLocks noGrp="1"/>
          </p:cNvSpPr>
          <p:nvPr>
            <p:ph type="body"/>
          </p:nvPr>
        </p:nvSpPr>
        <p:spPr>
          <a:xfrm>
            <a:off x="709920" y="4861440"/>
            <a:ext cx="5678280" cy="4604400"/>
          </a:xfrm>
          <a:prstGeom prst="rect">
            <a:avLst/>
          </a:prstGeom>
          <a:noFill/>
          <a:ln w="0">
            <a:noFill/>
          </a:ln>
        </p:spPr>
        <p:txBody>
          <a:bodyPr lIns="94680" rIns="94680" tIns="47520" bIns="47520" anchor="t">
            <a:noAutofit/>
          </a:bodyPr>
          <a:p>
            <a:pPr indent="0">
              <a:buNone/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PlaceHolder 1"/>
          <p:cNvSpPr>
            <a:spLocks noGrp="1"/>
          </p:cNvSpPr>
          <p:nvPr>
            <p:ph type="sldNum" idx="45"/>
          </p:nvPr>
        </p:nvSpPr>
        <p:spPr>
          <a:xfrm>
            <a:off x="4021200" y="9721080"/>
            <a:ext cx="3075120" cy="510480"/>
          </a:xfrm>
          <a:prstGeom prst="rect">
            <a:avLst/>
          </a:prstGeom>
          <a:noFill/>
          <a:ln w="0">
            <a:noFill/>
          </a:ln>
        </p:spPr>
        <p:txBody>
          <a:bodyPr lIns="94680" rIns="94680" tIns="47520" bIns="475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lang="pt-PT" sz="1200" b="0" u="none" strike="noStrike">
                <a:solidFill>
                  <a:srgbClr val="000000"/>
                </a:solidFill>
                <a:effectLst/>
                <a:uFillTx/>
                <a:latin typeface="Arial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970B3EFB-923A-44B6-B884-9BDD585DA8E3}" type="slidenum">
              <a:rPr lang="pt-PT" sz="1200" b="0" u="none" strike="noStrike">
                <a:solidFill>
                  <a:srgbClr val="000000"/>
                </a:solidFill>
                <a:effectLst/>
                <a:uFillTx/>
                <a:latin typeface="Arial"/>
                <a:ea typeface="+mn-ea"/>
              </a:rPr>
              <a:t>46</a:t>
            </a:fld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01" name="PlaceHolder 2"/>
          <p:cNvSpPr>
            <a:spLocks noGrp="1"/>
          </p:cNvSpPr>
          <p:nvPr>
            <p:ph type="sldImg"/>
          </p:nvPr>
        </p:nvSpPr>
        <p:spPr>
          <a:xfrm>
            <a:off x="992160" y="768240"/>
            <a:ext cx="5114520" cy="3835080"/>
          </a:xfrm>
          <a:prstGeom prst="rect">
            <a:avLst/>
          </a:prstGeom>
          <a:ln w="0">
            <a:noFill/>
          </a:ln>
        </p:spPr>
      </p:sp>
      <p:sp>
        <p:nvSpPr>
          <p:cNvPr id="702" name="PlaceHolder 3"/>
          <p:cNvSpPr>
            <a:spLocks noGrp="1"/>
          </p:cNvSpPr>
          <p:nvPr>
            <p:ph type="body"/>
          </p:nvPr>
        </p:nvSpPr>
        <p:spPr>
          <a:xfrm>
            <a:off x="709920" y="4861440"/>
            <a:ext cx="5678280" cy="4604400"/>
          </a:xfrm>
          <a:prstGeom prst="rect">
            <a:avLst/>
          </a:prstGeom>
          <a:noFill/>
          <a:ln w="0">
            <a:noFill/>
          </a:ln>
        </p:spPr>
        <p:txBody>
          <a:bodyPr lIns="94680" rIns="94680" tIns="47520" bIns="47520" anchor="t">
            <a:noAutofit/>
          </a:bodyPr>
          <a:p>
            <a:pPr indent="0">
              <a:buNone/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Em branco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dt" idx="1"/>
          </p:nvPr>
        </p:nvSpPr>
        <p:spPr>
          <a:xfrm>
            <a:off x="457200" y="6356520"/>
            <a:ext cx="213264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&lt;date/time&gt;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>
          <a:xfrm>
            <a:off x="3124080" y="6356520"/>
            <a:ext cx="289440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lang="en-US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lang="en-US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ECCED121-BEC2-4852-86C3-3760CBCE0A65}" type="slidenum">
              <a: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&lt;number&gt;</a:t>
            </a:fld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abeçalho da Secção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722160" y="4406760"/>
            <a:ext cx="7771320" cy="1361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lang="pt-PT" sz="4000" b="1" u="none" strike="noStrike" cap="all">
                <a:solidFill>
                  <a:schemeClr val="dk1"/>
                </a:solidFill>
                <a:effectLst/>
                <a:uFillTx/>
                <a:latin typeface="Calibri"/>
              </a:rPr>
              <a:t>Clique para editar o estilo do título do Modelo Global</a:t>
            </a:r>
            <a:endParaRPr lang="pt-PT" sz="40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722160" y="2906640"/>
            <a:ext cx="7771320" cy="1499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marL="228600" indent="0" defTabSz="914400">
              <a:lnSpc>
                <a:spcPct val="100000"/>
              </a:lnSpc>
              <a:spcBef>
                <a:spcPts val="400"/>
              </a:spcBef>
              <a:buNone/>
              <a:tabLst>
                <a:tab algn="l" pos="0"/>
              </a:tabLst>
            </a:pPr>
            <a:r>
              <a:rPr lang="pt-PT" sz="20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Clique para editar os estilos de texto do modelo global</a:t>
            </a:r>
            <a:endParaRPr lang="pt-PT" sz="20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dt" idx="28"/>
          </p:nvPr>
        </p:nvSpPr>
        <p:spPr>
          <a:xfrm>
            <a:off x="457200" y="6356520"/>
            <a:ext cx="213264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&lt;date/time&gt;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ftr" idx="29"/>
          </p:nvPr>
        </p:nvSpPr>
        <p:spPr>
          <a:xfrm>
            <a:off x="3124080" y="6356520"/>
            <a:ext cx="289440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lang="en-US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lang="en-US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3" name="PlaceHolder 5"/>
          <p:cNvSpPr>
            <a:spLocks noGrp="1"/>
          </p:cNvSpPr>
          <p:nvPr>
            <p:ph type="sldNum" idx="30"/>
          </p:nvPr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54A80D31-B6DC-4443-9F74-FFDFBB5E2C0D}" type="slidenum">
              <a: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&lt;number&gt;</a:t>
            </a:fld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Conteúdo Duplo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lang="pt-PT" sz="4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Clique para editar o estilo do título do Modelo Global</a:t>
            </a:r>
            <a:endParaRPr lang="pt-PT" sz="44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37400" cy="4524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343080" indent="-343080" defTabSz="9144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r>
              <a:rPr lang="pt-PT" sz="28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Clique para editar os estilos de texto do modelo global</a:t>
            </a:r>
            <a:endParaRPr lang="pt-PT" sz="2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743040" lvl="1" indent="-285840" defTabSz="9144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–"/>
            </a:pPr>
            <a:r>
              <a:rPr lang="pt-PT" sz="2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Segundo nível</a:t>
            </a:r>
            <a:endParaRPr lang="pt-PT" sz="24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1143000" lvl="2" indent="-22860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lang="pt-PT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Terceiro nível</a:t>
            </a:r>
            <a:endParaRPr lang="pt-PT" sz="20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1600200" lvl="3" indent="-228600" defTabSz="9144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–"/>
            </a:pPr>
            <a:r>
              <a:rPr lang="pt-PT" sz="18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Quarto nível</a:t>
            </a:r>
            <a:endParaRPr lang="pt-PT" sz="1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2057400" lvl="4" indent="-228600" defTabSz="9144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»"/>
            </a:pPr>
            <a:r>
              <a:rPr lang="pt-PT" sz="18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Quinto nível</a:t>
            </a:r>
            <a:endParaRPr lang="pt-PT" sz="1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 type="body"/>
          </p:nvPr>
        </p:nvSpPr>
        <p:spPr>
          <a:xfrm>
            <a:off x="4648320" y="1600200"/>
            <a:ext cx="4037400" cy="4524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343080" indent="-343080" defTabSz="9144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r>
              <a:rPr lang="pt-PT" sz="28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Clique para editar os estilos de texto do modelo global</a:t>
            </a:r>
            <a:endParaRPr lang="pt-PT" sz="2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743040" lvl="1" indent="-285840" defTabSz="9144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–"/>
            </a:pPr>
            <a:r>
              <a:rPr lang="pt-PT" sz="2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Segundo nível</a:t>
            </a:r>
            <a:endParaRPr lang="pt-PT" sz="24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1143000" lvl="2" indent="-22860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lang="pt-PT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Terceiro nível</a:t>
            </a:r>
            <a:endParaRPr lang="pt-PT" sz="20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1600200" lvl="3" indent="-228600" defTabSz="9144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–"/>
            </a:pPr>
            <a:r>
              <a:rPr lang="pt-PT" sz="18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Quarto nível</a:t>
            </a:r>
            <a:endParaRPr lang="pt-PT" sz="1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2057400" lvl="4" indent="-228600" defTabSz="9144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»"/>
            </a:pPr>
            <a:r>
              <a:rPr lang="pt-PT" sz="18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Quinto nível</a:t>
            </a:r>
            <a:endParaRPr lang="pt-PT" sz="1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7" name="PlaceHolder 4"/>
          <p:cNvSpPr>
            <a:spLocks noGrp="1"/>
          </p:cNvSpPr>
          <p:nvPr>
            <p:ph type="dt" idx="31"/>
          </p:nvPr>
        </p:nvSpPr>
        <p:spPr>
          <a:xfrm>
            <a:off x="457200" y="6356520"/>
            <a:ext cx="213264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&lt;date/time&gt;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8" name="PlaceHolder 5"/>
          <p:cNvSpPr>
            <a:spLocks noGrp="1"/>
          </p:cNvSpPr>
          <p:nvPr>
            <p:ph type="ftr" idx="32"/>
          </p:nvPr>
        </p:nvSpPr>
        <p:spPr>
          <a:xfrm>
            <a:off x="3124080" y="6356520"/>
            <a:ext cx="289440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lang="en-US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lang="en-US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9" name="PlaceHolder 6"/>
          <p:cNvSpPr>
            <a:spLocks noGrp="1"/>
          </p:cNvSpPr>
          <p:nvPr>
            <p:ph type="sldNum" idx="33"/>
          </p:nvPr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EC3ECEB9-4406-4EEF-8A11-C1C038D57777}" type="slidenum">
              <a: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&lt;number&gt;</a:t>
            </a:fld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omparação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lang="pt-PT" sz="4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Clique para editar o estilo do título do </a:t>
            </a:r>
            <a:r>
              <a:rPr lang="pt-PT" sz="4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Modelo Global</a:t>
            </a:r>
            <a:endParaRPr lang="pt-PT" sz="44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457200" y="1535040"/>
            <a:ext cx="4039200" cy="638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marL="228600" indent="0" defTabSz="914400">
              <a:lnSpc>
                <a:spcPct val="100000"/>
              </a:lnSpc>
              <a:spcBef>
                <a:spcPts val="479"/>
              </a:spcBef>
              <a:buNone/>
              <a:tabLst>
                <a:tab algn="l" pos="0"/>
              </a:tabLst>
            </a:pPr>
            <a:r>
              <a:rPr lang="pt-PT" sz="2400" b="1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Clique para editar os estilos de texto do modelo global</a:t>
            </a:r>
            <a:endParaRPr lang="pt-PT" sz="24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" name="PlaceHolder 3"/>
          <p:cNvSpPr>
            <a:spLocks noGrp="1"/>
          </p:cNvSpPr>
          <p:nvPr>
            <p:ph type="body"/>
          </p:nvPr>
        </p:nvSpPr>
        <p:spPr>
          <a:xfrm>
            <a:off x="457200" y="2174760"/>
            <a:ext cx="4039200" cy="3950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343080" indent="-343080" defTabSz="9144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lang="pt-PT" sz="2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Clique para editar os estilos de texto do modelo global</a:t>
            </a:r>
            <a:endParaRPr lang="pt-PT" sz="24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743040" lvl="1" indent="-28584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–"/>
            </a:pPr>
            <a:r>
              <a:rPr lang="pt-PT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Segundo nível</a:t>
            </a:r>
            <a:endParaRPr lang="pt-PT" sz="20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1143000" lvl="2" indent="-228600" defTabSz="9144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•"/>
            </a:pPr>
            <a:r>
              <a:rPr lang="pt-PT" sz="18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Terceiro nível</a:t>
            </a:r>
            <a:endParaRPr lang="pt-PT" sz="1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1600200" lvl="3" indent="-228600" defTabSz="9144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Font typeface="Arial"/>
              <a:buChar char="–"/>
            </a:pPr>
            <a:r>
              <a:rPr lang="pt-PT" sz="16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Quarto nível</a:t>
            </a:r>
            <a:endParaRPr lang="pt-PT" sz="16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2057400" lvl="4" indent="-228600" defTabSz="9144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Font typeface="Arial"/>
              <a:buChar char="»"/>
            </a:pPr>
            <a:r>
              <a:rPr lang="pt-PT" sz="16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Quinto nível</a:t>
            </a:r>
            <a:endParaRPr lang="pt-PT" sz="16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8" name="PlaceHolder 4"/>
          <p:cNvSpPr>
            <a:spLocks noGrp="1"/>
          </p:cNvSpPr>
          <p:nvPr>
            <p:ph type="body"/>
          </p:nvPr>
        </p:nvSpPr>
        <p:spPr>
          <a:xfrm>
            <a:off x="4645080" y="1535040"/>
            <a:ext cx="4040640" cy="638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marL="228600" indent="0" defTabSz="914400">
              <a:lnSpc>
                <a:spcPct val="100000"/>
              </a:lnSpc>
              <a:spcBef>
                <a:spcPts val="479"/>
              </a:spcBef>
              <a:buNone/>
              <a:tabLst>
                <a:tab algn="l" pos="0"/>
              </a:tabLst>
            </a:pPr>
            <a:r>
              <a:rPr lang="pt-PT" sz="2400" b="1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Clique para editar os estilos de texto do modelo global</a:t>
            </a:r>
            <a:endParaRPr lang="pt-PT" sz="24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" name="PlaceHolder 5"/>
          <p:cNvSpPr>
            <a:spLocks noGrp="1"/>
          </p:cNvSpPr>
          <p:nvPr>
            <p:ph type="body"/>
          </p:nvPr>
        </p:nvSpPr>
        <p:spPr>
          <a:xfrm>
            <a:off x="4645080" y="2174760"/>
            <a:ext cx="4040640" cy="3950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343080" indent="-343080" defTabSz="9144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lang="pt-PT" sz="2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Clique para editar os estilos de texto do modelo global</a:t>
            </a:r>
            <a:endParaRPr lang="pt-PT" sz="24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743040" lvl="1" indent="-28584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–"/>
            </a:pPr>
            <a:r>
              <a:rPr lang="pt-PT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Segundo nível</a:t>
            </a:r>
            <a:endParaRPr lang="pt-PT" sz="20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1143000" lvl="2" indent="-228600" defTabSz="9144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•"/>
            </a:pPr>
            <a:r>
              <a:rPr lang="pt-PT" sz="18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Terceiro nível</a:t>
            </a:r>
            <a:endParaRPr lang="pt-PT" sz="1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1600200" lvl="3" indent="-228600" defTabSz="9144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Font typeface="Arial"/>
              <a:buChar char="–"/>
            </a:pPr>
            <a:r>
              <a:rPr lang="pt-PT" sz="16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Quarto nível</a:t>
            </a:r>
            <a:endParaRPr lang="pt-PT" sz="16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2057400" lvl="4" indent="-228600" defTabSz="9144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Font typeface="Arial"/>
              <a:buChar char="»"/>
            </a:pPr>
            <a:r>
              <a:rPr lang="pt-PT" sz="16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Quinto nível</a:t>
            </a:r>
            <a:endParaRPr lang="pt-PT" sz="16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0" name="PlaceHolder 6"/>
          <p:cNvSpPr>
            <a:spLocks noGrp="1"/>
          </p:cNvSpPr>
          <p:nvPr>
            <p:ph type="dt" idx="4"/>
          </p:nvPr>
        </p:nvSpPr>
        <p:spPr>
          <a:xfrm>
            <a:off x="457200" y="6356520"/>
            <a:ext cx="213264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&lt;date/time&gt;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1" name="PlaceHolder 7"/>
          <p:cNvSpPr>
            <a:spLocks noGrp="1"/>
          </p:cNvSpPr>
          <p:nvPr>
            <p:ph type="ftr" idx="5"/>
          </p:nvPr>
        </p:nvSpPr>
        <p:spPr>
          <a:xfrm>
            <a:off x="3124080" y="6356520"/>
            <a:ext cx="289440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lang="en-US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lang="en-US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2" name="PlaceHolder 8"/>
          <p:cNvSpPr>
            <a:spLocks noGrp="1"/>
          </p:cNvSpPr>
          <p:nvPr>
            <p:ph type="sldNum" idx="6"/>
          </p:nvPr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9664041A-5139-4072-B665-C5E660559DBF}" type="slidenum">
              <a: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&lt;number&gt;</a:t>
            </a:fld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Só título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lang="pt-PT" sz="4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C</a:t>
            </a:r>
            <a:r>
              <a:rPr lang="pt-PT" sz="4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l</a:t>
            </a:r>
            <a:r>
              <a:rPr lang="pt-PT" sz="4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i</a:t>
            </a:r>
            <a:r>
              <a:rPr lang="pt-PT" sz="4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q</a:t>
            </a:r>
            <a:r>
              <a:rPr lang="pt-PT" sz="4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u</a:t>
            </a:r>
            <a:r>
              <a:rPr lang="pt-PT" sz="4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e</a:t>
            </a:r>
            <a:r>
              <a:rPr lang="pt-PT" sz="4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 </a:t>
            </a:r>
            <a:r>
              <a:rPr lang="pt-PT" sz="4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p</a:t>
            </a:r>
            <a:r>
              <a:rPr lang="pt-PT" sz="4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a</a:t>
            </a:r>
            <a:r>
              <a:rPr lang="pt-PT" sz="4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r</a:t>
            </a:r>
            <a:r>
              <a:rPr lang="pt-PT" sz="4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a</a:t>
            </a:r>
            <a:r>
              <a:rPr lang="pt-PT" sz="4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 </a:t>
            </a:r>
            <a:r>
              <a:rPr lang="pt-PT" sz="4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e</a:t>
            </a:r>
            <a:r>
              <a:rPr lang="pt-PT" sz="4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d</a:t>
            </a:r>
            <a:r>
              <a:rPr lang="pt-PT" sz="4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i</a:t>
            </a:r>
            <a:r>
              <a:rPr lang="pt-PT" sz="4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t</a:t>
            </a:r>
            <a:r>
              <a:rPr lang="pt-PT" sz="4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a</a:t>
            </a:r>
            <a:r>
              <a:rPr lang="pt-PT" sz="4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r</a:t>
            </a:r>
            <a:r>
              <a:rPr lang="pt-PT" sz="4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 </a:t>
            </a:r>
            <a:r>
              <a:rPr lang="pt-PT" sz="4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o</a:t>
            </a:r>
            <a:r>
              <a:rPr lang="pt-PT" sz="4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 </a:t>
            </a:r>
            <a:r>
              <a:rPr lang="pt-PT" sz="4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e</a:t>
            </a:r>
            <a:r>
              <a:rPr lang="pt-PT" sz="4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s</a:t>
            </a:r>
            <a:r>
              <a:rPr lang="pt-PT" sz="4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t</a:t>
            </a:r>
            <a:r>
              <a:rPr lang="pt-PT" sz="4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i</a:t>
            </a:r>
            <a:r>
              <a:rPr lang="pt-PT" sz="4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l</a:t>
            </a:r>
            <a:r>
              <a:rPr lang="pt-PT" sz="4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o</a:t>
            </a:r>
            <a:r>
              <a:rPr lang="pt-PT" sz="4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 </a:t>
            </a:r>
            <a:r>
              <a:rPr lang="pt-PT" sz="4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d</a:t>
            </a:r>
            <a:r>
              <a:rPr lang="pt-PT" sz="4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o</a:t>
            </a:r>
            <a:r>
              <a:rPr lang="pt-PT" sz="4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 </a:t>
            </a:r>
            <a:r>
              <a:rPr lang="pt-PT" sz="4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t</a:t>
            </a:r>
            <a:r>
              <a:rPr lang="pt-PT" sz="4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í</a:t>
            </a:r>
            <a:r>
              <a:rPr lang="pt-PT" sz="4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t</a:t>
            </a:r>
            <a:r>
              <a:rPr lang="pt-PT" sz="4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u</a:t>
            </a:r>
            <a:r>
              <a:rPr lang="pt-PT" sz="4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l</a:t>
            </a:r>
            <a:r>
              <a:rPr lang="pt-PT" sz="4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o</a:t>
            </a:r>
            <a:r>
              <a:rPr lang="pt-PT" sz="4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 </a:t>
            </a:r>
            <a:r>
              <a:rPr lang="pt-PT" sz="4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d</a:t>
            </a:r>
            <a:r>
              <a:rPr lang="pt-PT" sz="4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o</a:t>
            </a:r>
            <a:r>
              <a:rPr lang="pt-PT" sz="4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 </a:t>
            </a:r>
            <a:r>
              <a:rPr lang="pt-PT" sz="4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M</a:t>
            </a:r>
            <a:r>
              <a:rPr lang="pt-PT" sz="4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o</a:t>
            </a:r>
            <a:r>
              <a:rPr lang="pt-PT" sz="4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d</a:t>
            </a:r>
            <a:r>
              <a:rPr lang="pt-PT" sz="4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e</a:t>
            </a:r>
            <a:r>
              <a:rPr lang="pt-PT" sz="4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l</a:t>
            </a:r>
            <a:r>
              <a:rPr lang="pt-PT" sz="4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o</a:t>
            </a:r>
            <a:r>
              <a:rPr lang="pt-PT" sz="4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 </a:t>
            </a:r>
            <a:r>
              <a:rPr lang="pt-PT" sz="4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G</a:t>
            </a:r>
            <a:r>
              <a:rPr lang="pt-PT" sz="4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l</a:t>
            </a:r>
            <a:r>
              <a:rPr lang="pt-PT" sz="4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o</a:t>
            </a:r>
            <a:r>
              <a:rPr lang="pt-PT" sz="4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b</a:t>
            </a:r>
            <a:r>
              <a:rPr lang="pt-PT" sz="4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a</a:t>
            </a:r>
            <a:r>
              <a:rPr lang="pt-PT" sz="4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l</a:t>
            </a:r>
            <a:endParaRPr lang="pt-PT" sz="44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dt" idx="7"/>
          </p:nvPr>
        </p:nvSpPr>
        <p:spPr>
          <a:xfrm>
            <a:off x="457200" y="6356520"/>
            <a:ext cx="213264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&lt;date/time&gt;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 type="ftr" idx="8"/>
          </p:nvPr>
        </p:nvSpPr>
        <p:spPr>
          <a:xfrm>
            <a:off x="3124080" y="6356520"/>
            <a:ext cx="289440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lang="en-US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lang="en-US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6" name="PlaceHolder 4"/>
          <p:cNvSpPr>
            <a:spLocks noGrp="1"/>
          </p:cNvSpPr>
          <p:nvPr>
            <p:ph type="sldNum" idx="9"/>
          </p:nvPr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F0B0A90C-8D18-4231-8207-3706E555354D}" type="slidenum">
              <a: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&lt;number&gt;</a:t>
            </a:fld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onteúdo com Legenda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457200" y="272880"/>
            <a:ext cx="3007080" cy="1161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lang="pt-PT" sz="2000" b="1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Clique para editar o estilo do </a:t>
            </a:r>
            <a:r>
              <a:rPr lang="pt-PT" sz="2000" b="1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título do Modelo Global</a:t>
            </a:r>
            <a:endParaRPr lang="pt-PT" sz="20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3575160" y="272880"/>
            <a:ext cx="5110560" cy="5852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lang="pt-PT" sz="32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Clique para editar os estilos de texto do modelo global</a:t>
            </a:r>
            <a:endParaRPr lang="pt-PT" sz="32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743040" lvl="1" indent="-285840" defTabSz="9144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lang="pt-PT" sz="28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Segundo nível</a:t>
            </a:r>
            <a:endParaRPr lang="pt-PT" sz="2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1143000" lvl="2" indent="-228600" defTabSz="9144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lang="pt-PT" sz="2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Terceiro nível</a:t>
            </a:r>
            <a:endParaRPr lang="pt-PT" sz="24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1600200" lvl="3" indent="-22860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–"/>
            </a:pPr>
            <a:r>
              <a:rPr lang="pt-PT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Quarto nível</a:t>
            </a:r>
            <a:endParaRPr lang="pt-PT" sz="20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2057400" lvl="4" indent="-22860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»"/>
            </a:pPr>
            <a:r>
              <a:rPr lang="pt-PT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Quinto nível</a:t>
            </a:r>
            <a:endParaRPr lang="pt-PT" sz="20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 type="body"/>
          </p:nvPr>
        </p:nvSpPr>
        <p:spPr>
          <a:xfrm>
            <a:off x="457200" y="1434960"/>
            <a:ext cx="3007080" cy="4690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0" defTabSz="914400">
              <a:lnSpc>
                <a:spcPct val="100000"/>
              </a:lnSpc>
              <a:spcBef>
                <a:spcPts val="281"/>
              </a:spcBef>
              <a:buNone/>
              <a:tabLst>
                <a:tab algn="l" pos="0"/>
              </a:tabLst>
            </a:pPr>
            <a:r>
              <a:rPr lang="pt-PT" sz="1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Clique para editar os estilos de texto do modelo global</a:t>
            </a:r>
            <a:endParaRPr lang="pt-PT" sz="14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 type="dt" idx="10"/>
          </p:nvPr>
        </p:nvSpPr>
        <p:spPr>
          <a:xfrm>
            <a:off x="457200" y="6356520"/>
            <a:ext cx="213264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&lt;date/time&gt;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1" name="PlaceHolder 5"/>
          <p:cNvSpPr>
            <a:spLocks noGrp="1"/>
          </p:cNvSpPr>
          <p:nvPr>
            <p:ph type="ftr" idx="11"/>
          </p:nvPr>
        </p:nvSpPr>
        <p:spPr>
          <a:xfrm>
            <a:off x="3124080" y="6356520"/>
            <a:ext cx="289440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lang="en-US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lang="en-US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2" name="PlaceHolder 6"/>
          <p:cNvSpPr>
            <a:spLocks noGrp="1"/>
          </p:cNvSpPr>
          <p:nvPr>
            <p:ph type="sldNum" idx="12"/>
          </p:nvPr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038593DA-40A4-4355-86EB-85A723B2DBFE}" type="slidenum">
              <a: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&lt;number&gt;</a:t>
            </a:fld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Imagem com Legenda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1792440" y="4800600"/>
            <a:ext cx="5485320" cy="565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lang="pt-PT" sz="2000" b="1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Clique para editar o estilo do título do Modelo Global</a:t>
            </a:r>
            <a:endParaRPr lang="pt-PT" sz="20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1792440" y="612720"/>
            <a:ext cx="5485320" cy="4113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 defTabSz="9144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lang="pt-PT" sz="32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864000" lvl="1" indent="-324000" defTabSz="9144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32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lang="pt-PT" sz="32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1296000" lvl="2" indent="-288000" defTabSz="9144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lang="pt-PT" sz="32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1728000" lvl="3" indent="-216000" defTabSz="9144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32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lang="pt-PT" sz="32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2160000" lvl="4" indent="-216000" defTabSz="9144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lang="pt-PT" sz="32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2592000" lvl="5" indent="-216000" defTabSz="9144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lang="pt-PT" sz="32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3024000" lvl="6" indent="-216000" defTabSz="9144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lang="pt-PT" sz="32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1792440" y="5367240"/>
            <a:ext cx="5485320" cy="803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0" defTabSz="914400">
              <a:lnSpc>
                <a:spcPct val="100000"/>
              </a:lnSpc>
              <a:spcBef>
                <a:spcPts val="281"/>
              </a:spcBef>
              <a:buNone/>
              <a:tabLst>
                <a:tab algn="l" pos="0"/>
              </a:tabLst>
            </a:pPr>
            <a:r>
              <a:rPr lang="pt-PT" sz="1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Clique para editar os estilos de texto do modelo global</a:t>
            </a:r>
            <a:endParaRPr lang="pt-PT" sz="14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 type="dt" idx="13"/>
          </p:nvPr>
        </p:nvSpPr>
        <p:spPr>
          <a:xfrm>
            <a:off x="457200" y="6356520"/>
            <a:ext cx="213264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&lt;date/time&gt;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7" name="PlaceHolder 5"/>
          <p:cNvSpPr>
            <a:spLocks noGrp="1"/>
          </p:cNvSpPr>
          <p:nvPr>
            <p:ph type="ftr" idx="14"/>
          </p:nvPr>
        </p:nvSpPr>
        <p:spPr>
          <a:xfrm>
            <a:off x="3124080" y="6356520"/>
            <a:ext cx="289440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lang="en-US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lang="en-US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8" name="PlaceHolder 6"/>
          <p:cNvSpPr>
            <a:spLocks noGrp="1"/>
          </p:cNvSpPr>
          <p:nvPr>
            <p:ph type="sldNum" idx="15"/>
          </p:nvPr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25386D87-825E-489F-A707-090CFC209297}" type="slidenum">
              <a: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&lt;number&gt;</a:t>
            </a:fld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Diapositivo de título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320" cy="1468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lang="pt-PT" sz="4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Clique para editar o estilo do título do Modelo Global</a:t>
            </a:r>
            <a:endParaRPr lang="pt-PT" sz="44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dt" idx="16"/>
          </p:nvPr>
        </p:nvSpPr>
        <p:spPr>
          <a:xfrm>
            <a:off x="457200" y="6356520"/>
            <a:ext cx="213264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&lt;date/time&gt;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ftr" idx="17"/>
          </p:nvPr>
        </p:nvSpPr>
        <p:spPr>
          <a:xfrm>
            <a:off x="3124080" y="6356520"/>
            <a:ext cx="289440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lang="en-US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lang="en-US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sldNum" idx="18"/>
          </p:nvPr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E3E25BE9-2BAF-4FF9-9666-BBE30D20AE15}" type="slidenum">
              <a: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&lt;number&gt;</a:t>
            </a:fld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520" cy="397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 defTabSz="9144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lang="pt-PT" sz="32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864000" lvl="1" indent="-324000" defTabSz="9144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lang="pt-PT" sz="24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1296000" lvl="2" indent="-288000" defTabSz="9144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lang="pt-PT" sz="20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1728000" lvl="3" indent="-216000" defTabSz="9144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lang="pt-PT" sz="20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2160000" lvl="4" indent="-216000" defTabSz="9144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lang="pt-PT" sz="20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2592000" lvl="5" indent="-216000" defTabSz="9144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lang="pt-PT" sz="20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3024000" lvl="6" indent="-216000" defTabSz="9144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lang="pt-PT" sz="20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x" preserve="1">
  <p:cSld name="Título e texto vertical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lang="pt-PT" sz="4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Clique para editar o estilo do título </a:t>
            </a:r>
            <a:r>
              <a:rPr lang="pt-PT" sz="4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do Modelo Global</a:t>
            </a:r>
            <a:endParaRPr lang="pt-PT" sz="44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8520" cy="4524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 vert="eaVert">
            <a:noAutofit/>
          </a:bodyPr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lang="pt-PT" sz="32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Clique para editar os estilos de texto do modelo global</a:t>
            </a:r>
            <a:endParaRPr lang="pt-PT" sz="32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743040" lvl="1" indent="-285840" defTabSz="9144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lang="pt-PT" sz="28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Segundo nível</a:t>
            </a:r>
            <a:endParaRPr lang="pt-PT" sz="2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1143000" lvl="2" indent="-228600" defTabSz="9144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lang="pt-PT" sz="2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Terceiro nível</a:t>
            </a:r>
            <a:endParaRPr lang="pt-PT" sz="24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1600200" lvl="3" indent="-22860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–"/>
            </a:pPr>
            <a:r>
              <a:rPr lang="pt-PT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Quarto nível</a:t>
            </a:r>
            <a:endParaRPr lang="pt-PT" sz="20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2057400" lvl="4" indent="-22860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»"/>
            </a:pPr>
            <a:r>
              <a:rPr lang="pt-PT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Quinto nível</a:t>
            </a:r>
            <a:endParaRPr lang="pt-PT" sz="20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dt" idx="19"/>
          </p:nvPr>
        </p:nvSpPr>
        <p:spPr>
          <a:xfrm>
            <a:off x="457200" y="6356520"/>
            <a:ext cx="213264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&lt;date/time&gt;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ftr" idx="20"/>
          </p:nvPr>
        </p:nvSpPr>
        <p:spPr>
          <a:xfrm>
            <a:off x="3124080" y="6356520"/>
            <a:ext cx="289440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lang="en-US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lang="en-US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sldNum" idx="21"/>
          </p:nvPr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0DC9EAC6-70A3-4B40-A53D-D2A18F5306F7}" type="slidenum">
              <a: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&lt;number&gt;</a:t>
            </a:fld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itleAndTx" preserve="1">
  <p:cSld name="Título vertical e texto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6629400" y="274680"/>
            <a:ext cx="2056320" cy="585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 vert="eaVert">
            <a:noAutofit/>
          </a:bodyPr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lang="pt-PT" sz="4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Clique para editar o estilo do título do Modelo Global</a:t>
            </a:r>
            <a:endParaRPr lang="pt-PT" sz="44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body"/>
          </p:nvPr>
        </p:nvSpPr>
        <p:spPr>
          <a:xfrm>
            <a:off x="457200" y="274680"/>
            <a:ext cx="6018840" cy="585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 vert="eaVert">
            <a:noAutofit/>
          </a:bodyPr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lang="pt-PT" sz="32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Clique para editar os estilos de texto do modelo global</a:t>
            </a:r>
            <a:endParaRPr lang="pt-PT" sz="32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743040" lvl="1" indent="-285840" defTabSz="9144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lang="pt-PT" sz="28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Segundo nível</a:t>
            </a:r>
            <a:endParaRPr lang="pt-PT" sz="2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1143000" lvl="2" indent="-228600" defTabSz="9144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lang="pt-PT" sz="2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Terceiro nível</a:t>
            </a:r>
            <a:endParaRPr lang="pt-PT" sz="24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1600200" lvl="3" indent="-22860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–"/>
            </a:pPr>
            <a:r>
              <a:rPr lang="pt-PT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Quarto nível</a:t>
            </a:r>
            <a:endParaRPr lang="pt-PT" sz="20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2057400" lvl="4" indent="-22860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»"/>
            </a:pPr>
            <a:r>
              <a:rPr lang="pt-PT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Quinto nível</a:t>
            </a:r>
            <a:endParaRPr lang="pt-PT" sz="20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 type="dt" idx="22"/>
          </p:nvPr>
        </p:nvSpPr>
        <p:spPr>
          <a:xfrm>
            <a:off x="457200" y="6356520"/>
            <a:ext cx="213264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&lt;date/time&gt;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2" name="PlaceHolder 4"/>
          <p:cNvSpPr>
            <a:spLocks noGrp="1"/>
          </p:cNvSpPr>
          <p:nvPr>
            <p:ph type="ftr" idx="23"/>
          </p:nvPr>
        </p:nvSpPr>
        <p:spPr>
          <a:xfrm>
            <a:off x="3124080" y="6356520"/>
            <a:ext cx="289440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lang="en-US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lang="en-US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3" name="PlaceHolder 5"/>
          <p:cNvSpPr>
            <a:spLocks noGrp="1"/>
          </p:cNvSpPr>
          <p:nvPr>
            <p:ph type="sldNum" idx="24"/>
          </p:nvPr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204BFD28-27E4-449A-BBA6-08AF14CC1DF9}" type="slidenum">
              <a: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&lt;number&gt;</a:t>
            </a:fld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ítulo e objecto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lang="pt-PT" sz="4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C</a:t>
            </a:r>
            <a:r>
              <a:rPr lang="pt-PT" sz="4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l</a:t>
            </a:r>
            <a:r>
              <a:rPr lang="pt-PT" sz="4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i</a:t>
            </a:r>
            <a:r>
              <a:rPr lang="pt-PT" sz="4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q</a:t>
            </a:r>
            <a:r>
              <a:rPr lang="pt-PT" sz="4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u</a:t>
            </a:r>
            <a:r>
              <a:rPr lang="pt-PT" sz="4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e</a:t>
            </a:r>
            <a:r>
              <a:rPr lang="pt-PT" sz="4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 </a:t>
            </a:r>
            <a:r>
              <a:rPr lang="pt-PT" sz="4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p</a:t>
            </a:r>
            <a:r>
              <a:rPr lang="pt-PT" sz="4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a</a:t>
            </a:r>
            <a:r>
              <a:rPr lang="pt-PT" sz="4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r</a:t>
            </a:r>
            <a:r>
              <a:rPr lang="pt-PT" sz="4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a</a:t>
            </a:r>
            <a:r>
              <a:rPr lang="pt-PT" sz="4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 </a:t>
            </a:r>
            <a:r>
              <a:rPr lang="pt-PT" sz="4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e</a:t>
            </a:r>
            <a:r>
              <a:rPr lang="pt-PT" sz="4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d</a:t>
            </a:r>
            <a:r>
              <a:rPr lang="pt-PT" sz="4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i</a:t>
            </a:r>
            <a:r>
              <a:rPr lang="pt-PT" sz="4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t</a:t>
            </a:r>
            <a:r>
              <a:rPr lang="pt-PT" sz="4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a</a:t>
            </a:r>
            <a:r>
              <a:rPr lang="pt-PT" sz="4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r</a:t>
            </a:r>
            <a:r>
              <a:rPr lang="pt-PT" sz="4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 </a:t>
            </a:r>
            <a:r>
              <a:rPr lang="pt-PT" sz="4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o</a:t>
            </a:r>
            <a:r>
              <a:rPr lang="pt-PT" sz="4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 </a:t>
            </a:r>
            <a:r>
              <a:rPr lang="pt-PT" sz="4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e</a:t>
            </a:r>
            <a:r>
              <a:rPr lang="pt-PT" sz="4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s</a:t>
            </a:r>
            <a:r>
              <a:rPr lang="pt-PT" sz="4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t</a:t>
            </a:r>
            <a:r>
              <a:rPr lang="pt-PT" sz="4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i</a:t>
            </a:r>
            <a:r>
              <a:rPr lang="pt-PT" sz="4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l</a:t>
            </a:r>
            <a:r>
              <a:rPr lang="pt-PT" sz="4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o</a:t>
            </a:r>
            <a:r>
              <a:rPr lang="pt-PT" sz="4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 </a:t>
            </a:r>
            <a:r>
              <a:rPr lang="pt-PT" sz="4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d</a:t>
            </a:r>
            <a:r>
              <a:rPr lang="pt-PT" sz="4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o</a:t>
            </a:r>
            <a:r>
              <a:rPr lang="pt-PT" sz="4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 </a:t>
            </a:r>
            <a:r>
              <a:rPr lang="pt-PT" sz="4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t</a:t>
            </a:r>
            <a:r>
              <a:rPr lang="pt-PT" sz="4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í</a:t>
            </a:r>
            <a:r>
              <a:rPr lang="pt-PT" sz="4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t</a:t>
            </a:r>
            <a:r>
              <a:rPr lang="pt-PT" sz="4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u</a:t>
            </a:r>
            <a:r>
              <a:rPr lang="pt-PT" sz="4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l</a:t>
            </a:r>
            <a:r>
              <a:rPr lang="pt-PT" sz="4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o</a:t>
            </a:r>
            <a:r>
              <a:rPr lang="pt-PT" sz="4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 </a:t>
            </a:r>
            <a:r>
              <a:rPr lang="pt-PT" sz="4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d</a:t>
            </a:r>
            <a:r>
              <a:rPr lang="pt-PT" sz="4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o</a:t>
            </a:r>
            <a:r>
              <a:rPr lang="pt-PT" sz="4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 </a:t>
            </a:r>
            <a:r>
              <a:rPr lang="pt-PT" sz="4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M</a:t>
            </a:r>
            <a:r>
              <a:rPr lang="pt-PT" sz="4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o</a:t>
            </a:r>
            <a:r>
              <a:rPr lang="pt-PT" sz="4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d</a:t>
            </a:r>
            <a:r>
              <a:rPr lang="pt-PT" sz="4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e</a:t>
            </a:r>
            <a:r>
              <a:rPr lang="pt-PT" sz="4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l</a:t>
            </a:r>
            <a:r>
              <a:rPr lang="pt-PT" sz="4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o</a:t>
            </a:r>
            <a:r>
              <a:rPr lang="pt-PT" sz="4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 </a:t>
            </a:r>
            <a:r>
              <a:rPr lang="pt-PT" sz="4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G</a:t>
            </a:r>
            <a:r>
              <a:rPr lang="pt-PT" sz="4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l</a:t>
            </a:r>
            <a:r>
              <a:rPr lang="pt-PT" sz="4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o</a:t>
            </a:r>
            <a:r>
              <a:rPr lang="pt-PT" sz="4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b</a:t>
            </a:r>
            <a:r>
              <a:rPr lang="pt-PT" sz="4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a</a:t>
            </a:r>
            <a:r>
              <a:rPr lang="pt-PT" sz="4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l</a:t>
            </a:r>
            <a:endParaRPr lang="pt-PT" sz="44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8520" cy="4524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lang="pt-PT" sz="32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Clique para editar os estilos de texto do modelo global</a:t>
            </a:r>
            <a:endParaRPr lang="pt-PT" sz="32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743040" lvl="1" indent="-285840" defTabSz="9144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lang="pt-PT" sz="28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Segundo nível</a:t>
            </a:r>
            <a:endParaRPr lang="pt-PT" sz="2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1143000" lvl="2" indent="-228600" defTabSz="9144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lang="pt-PT" sz="2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Terceiro nível</a:t>
            </a:r>
            <a:endParaRPr lang="pt-PT" sz="24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1600200" lvl="3" indent="-22860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–"/>
            </a:pPr>
            <a:r>
              <a:rPr lang="pt-PT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Quarto nível</a:t>
            </a:r>
            <a:endParaRPr lang="pt-PT" sz="20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2057400" lvl="4" indent="-22860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»"/>
            </a:pPr>
            <a:r>
              <a:rPr lang="pt-PT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Quinto nível</a:t>
            </a:r>
            <a:endParaRPr lang="pt-PT" sz="20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dt" idx="25"/>
          </p:nvPr>
        </p:nvSpPr>
        <p:spPr>
          <a:xfrm>
            <a:off x="457200" y="6356520"/>
            <a:ext cx="213264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&lt;date/time&gt;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7" name="PlaceHolder 4"/>
          <p:cNvSpPr>
            <a:spLocks noGrp="1"/>
          </p:cNvSpPr>
          <p:nvPr>
            <p:ph type="ftr" idx="26"/>
          </p:nvPr>
        </p:nvSpPr>
        <p:spPr>
          <a:xfrm>
            <a:off x="3124080" y="6356520"/>
            <a:ext cx="289440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lang="en-US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lang="en-US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8" name="PlaceHolder 5"/>
          <p:cNvSpPr>
            <a:spLocks noGrp="1"/>
          </p:cNvSpPr>
          <p:nvPr>
            <p:ph type="sldNum" idx="27"/>
          </p:nvPr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F7E94C33-0507-4875-B7AA-3D9B3E9B5B8E}" type="slidenum">
              <a: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&lt;number&gt;</a:t>
            </a:fld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31.png"/><Relationship Id="rId6" Type="http://schemas.openxmlformats.org/officeDocument/2006/relationships/slideLayout" Target="../slideLayouts/slideLayout6.xml"/><Relationship Id="rId7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32.png"/><Relationship Id="rId6" Type="http://schemas.openxmlformats.org/officeDocument/2006/relationships/slideLayout" Target="../slideLayouts/slideLayout6.xml"/><Relationship Id="rId7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slideLayout" Target="../slideLayouts/slideLayout6.xml"/><Relationship Id="rId6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33.png"/><Relationship Id="rId6" Type="http://schemas.openxmlformats.org/officeDocument/2006/relationships/slideLayout" Target="../slideLayouts/slideLayout6.xml"/><Relationship Id="rId7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34.png"/><Relationship Id="rId6" Type="http://schemas.openxmlformats.org/officeDocument/2006/relationships/image" Target="../media/image35.png"/><Relationship Id="rId7" Type="http://schemas.openxmlformats.org/officeDocument/2006/relationships/slideLayout" Target="../slideLayouts/slideLayout6.xml"/><Relationship Id="rId8" Type="http://schemas.openxmlformats.org/officeDocument/2006/relationships/notesSlide" Target="../notesSlides/notesSlide1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36.png"/><Relationship Id="rId6" Type="http://schemas.openxmlformats.org/officeDocument/2006/relationships/slideLayout" Target="../slideLayouts/slideLayout6.xml"/><Relationship Id="rId7" Type="http://schemas.openxmlformats.org/officeDocument/2006/relationships/notesSlide" Target="../notesSlides/notesSlide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37.png"/><Relationship Id="rId6" Type="http://schemas.openxmlformats.org/officeDocument/2006/relationships/slideLayout" Target="../slideLayouts/slideLayout6.xml"/><Relationship Id="rId7" Type="http://schemas.openxmlformats.org/officeDocument/2006/relationships/notesSlide" Target="../notesSlides/notesSlide1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38.png"/><Relationship Id="rId6" Type="http://schemas.openxmlformats.org/officeDocument/2006/relationships/slideLayout" Target="../slideLayouts/slideLayout6.xml"/><Relationship Id="rId7" Type="http://schemas.openxmlformats.org/officeDocument/2006/relationships/notesSlide" Target="../notesSlides/notesSlide1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39.png"/><Relationship Id="rId6" Type="http://schemas.openxmlformats.org/officeDocument/2006/relationships/image" Target="../media/image40.png"/><Relationship Id="rId7" Type="http://schemas.openxmlformats.org/officeDocument/2006/relationships/slideLayout" Target="../slideLayouts/slideLayout6.xml"/><Relationship Id="rId8" Type="http://schemas.openxmlformats.org/officeDocument/2006/relationships/notesSlide" Target="../notesSlides/notesSlide18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41.png"/><Relationship Id="rId6" Type="http://schemas.openxmlformats.org/officeDocument/2006/relationships/slideLayout" Target="../slideLayouts/slideLayout6.xml"/><Relationship Id="rId7" Type="http://schemas.openxmlformats.org/officeDocument/2006/relationships/notesSlide" Target="../notesSlides/notesSlide1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slideLayout" Target="../slideLayouts/slideLayout6.xml"/><Relationship Id="rId6" Type="http://schemas.openxmlformats.org/officeDocument/2006/relationships/notesSlide" Target="../notesSlides/notesSlide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42.png"/><Relationship Id="rId6" Type="http://schemas.openxmlformats.org/officeDocument/2006/relationships/slideLayout" Target="../slideLayouts/slideLayout6.xml"/><Relationship Id="rId7" Type="http://schemas.openxmlformats.org/officeDocument/2006/relationships/notesSlide" Target="../notesSlides/notesSlide20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43.png"/><Relationship Id="rId6" Type="http://schemas.openxmlformats.org/officeDocument/2006/relationships/slideLayout" Target="../slideLayouts/slideLayout6.xml"/><Relationship Id="rId7" Type="http://schemas.openxmlformats.org/officeDocument/2006/relationships/notesSlide" Target="../notesSlides/notesSlide2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44.png"/><Relationship Id="rId6" Type="http://schemas.openxmlformats.org/officeDocument/2006/relationships/slideLayout" Target="../slideLayouts/slideLayout6.xml"/><Relationship Id="rId7" Type="http://schemas.openxmlformats.org/officeDocument/2006/relationships/notesSlide" Target="../notesSlides/notesSlide22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45.png"/><Relationship Id="rId6" Type="http://schemas.openxmlformats.org/officeDocument/2006/relationships/image" Target="../media/image46.png"/><Relationship Id="rId7" Type="http://schemas.openxmlformats.org/officeDocument/2006/relationships/slideLayout" Target="../slideLayouts/slideLayout6.xml"/><Relationship Id="rId8" Type="http://schemas.openxmlformats.org/officeDocument/2006/relationships/notesSlide" Target="../notesSlides/notesSlide2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slideLayout" Target="../slideLayouts/slideLayout6.xml"/><Relationship Id="rId6" Type="http://schemas.openxmlformats.org/officeDocument/2006/relationships/notesSlide" Target="../notesSlides/notesSlide24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47.png"/><Relationship Id="rId6" Type="http://schemas.openxmlformats.org/officeDocument/2006/relationships/image" Target="../media/image48.png"/><Relationship Id="rId7" Type="http://schemas.openxmlformats.org/officeDocument/2006/relationships/slideLayout" Target="../slideLayouts/slideLayout6.xml"/><Relationship Id="rId8" Type="http://schemas.openxmlformats.org/officeDocument/2006/relationships/notesSlide" Target="../notesSlides/notesSlide25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49.png"/><Relationship Id="rId6" Type="http://schemas.openxmlformats.org/officeDocument/2006/relationships/slideLayout" Target="../slideLayouts/slideLayout6.xml"/><Relationship Id="rId7" Type="http://schemas.openxmlformats.org/officeDocument/2006/relationships/notesSlide" Target="../notesSlides/notesSlide26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50.png"/><Relationship Id="rId6" Type="http://schemas.openxmlformats.org/officeDocument/2006/relationships/slideLayout" Target="../slideLayouts/slideLayout6.xml"/><Relationship Id="rId7" Type="http://schemas.openxmlformats.org/officeDocument/2006/relationships/notesSlide" Target="../notesSlides/notesSlide27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51.png"/><Relationship Id="rId6" Type="http://schemas.openxmlformats.org/officeDocument/2006/relationships/slideLayout" Target="../slideLayouts/slideLayout6.xml"/><Relationship Id="rId7" Type="http://schemas.openxmlformats.org/officeDocument/2006/relationships/notesSlide" Target="../notesSlides/notesSlide28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52.png"/><Relationship Id="rId6" Type="http://schemas.openxmlformats.org/officeDocument/2006/relationships/image" Target="../media/image53.png"/><Relationship Id="rId7" Type="http://schemas.openxmlformats.org/officeDocument/2006/relationships/slideLayout" Target="../slideLayouts/slideLayout6.xml"/><Relationship Id="rId8" Type="http://schemas.openxmlformats.org/officeDocument/2006/relationships/notesSlide" Target="../notesSlides/notesSlide29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slideLayout" Target="../slideLayouts/slideLayout6.xml"/><Relationship Id="rId6" Type="http://schemas.openxmlformats.org/officeDocument/2006/relationships/notesSlide" Target="../notesSlides/notesSlide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54.png"/><Relationship Id="rId6" Type="http://schemas.openxmlformats.org/officeDocument/2006/relationships/slideLayout" Target="../slideLayouts/slideLayout6.xml"/><Relationship Id="rId7" Type="http://schemas.openxmlformats.org/officeDocument/2006/relationships/notesSlide" Target="../notesSlides/notesSlide30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55.png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56.png"/><Relationship Id="rId7" Type="http://schemas.openxmlformats.org/officeDocument/2006/relationships/slideLayout" Target="../slideLayouts/slideLayout6.xml"/><Relationship Id="rId8" Type="http://schemas.openxmlformats.org/officeDocument/2006/relationships/notesSlide" Target="../notesSlides/notesSlide3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slideLayout" Target="../slideLayouts/slideLayout6.xml"/><Relationship Id="rId6" Type="http://schemas.openxmlformats.org/officeDocument/2006/relationships/notesSlide" Target="../notesSlides/notesSlide32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57.png"/><Relationship Id="rId6" Type="http://schemas.openxmlformats.org/officeDocument/2006/relationships/slideLayout" Target="../slideLayouts/slideLayout6.xml"/><Relationship Id="rId7" Type="http://schemas.openxmlformats.org/officeDocument/2006/relationships/notesSlide" Target="../notesSlides/notesSlide3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58.png"/><Relationship Id="rId6" Type="http://schemas.openxmlformats.org/officeDocument/2006/relationships/image" Target="../media/image59.png"/><Relationship Id="rId7" Type="http://schemas.openxmlformats.org/officeDocument/2006/relationships/slideLayout" Target="../slideLayouts/slideLayout6.xml"/><Relationship Id="rId8" Type="http://schemas.openxmlformats.org/officeDocument/2006/relationships/notesSlide" Target="../notesSlides/notesSlide34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60.png"/><Relationship Id="rId6" Type="http://schemas.openxmlformats.org/officeDocument/2006/relationships/slideLayout" Target="../slideLayouts/slideLayout6.xml"/><Relationship Id="rId7" Type="http://schemas.openxmlformats.org/officeDocument/2006/relationships/notesSlide" Target="../notesSlides/notesSlide35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61.png"/><Relationship Id="rId6" Type="http://schemas.openxmlformats.org/officeDocument/2006/relationships/slideLayout" Target="../slideLayouts/slideLayout6.xml"/><Relationship Id="rId7" Type="http://schemas.openxmlformats.org/officeDocument/2006/relationships/notesSlide" Target="../notesSlides/notesSlide36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62.png"/><Relationship Id="rId6" Type="http://schemas.openxmlformats.org/officeDocument/2006/relationships/slideLayout" Target="../slideLayouts/slideLayout6.xml"/><Relationship Id="rId7" Type="http://schemas.openxmlformats.org/officeDocument/2006/relationships/notesSlide" Target="../notesSlides/notesSlide37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63.png"/><Relationship Id="rId6" Type="http://schemas.openxmlformats.org/officeDocument/2006/relationships/slideLayout" Target="../slideLayouts/slideLayout6.xml"/><Relationship Id="rId7" Type="http://schemas.openxmlformats.org/officeDocument/2006/relationships/notesSlide" Target="../notesSlides/notesSlide38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hyperlink" Target="https://512lang.maruqes.com/" TargetMode="External"/><Relationship Id="rId6" Type="http://schemas.openxmlformats.org/officeDocument/2006/relationships/image" Target="../media/image64.png"/><Relationship Id="rId7" Type="http://schemas.openxmlformats.org/officeDocument/2006/relationships/image" Target="../media/image65.png"/><Relationship Id="rId8" Type="http://schemas.openxmlformats.org/officeDocument/2006/relationships/image" Target="../media/image66.png"/><Relationship Id="rId9" Type="http://schemas.openxmlformats.org/officeDocument/2006/relationships/slideLayout" Target="../slideLayouts/slideLayout6.xml"/><Relationship Id="rId10" Type="http://schemas.openxmlformats.org/officeDocument/2006/relationships/notesSlide" Target="../notesSlides/notesSlide39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jpeg"/><Relationship Id="rId7" Type="http://schemas.openxmlformats.org/officeDocument/2006/relationships/image" Target="../media/image9.png"/><Relationship Id="rId8" Type="http://schemas.openxmlformats.org/officeDocument/2006/relationships/image" Target="../media/image10.png"/><Relationship Id="rId9" Type="http://schemas.openxmlformats.org/officeDocument/2006/relationships/image" Target="../media/image11.png"/><Relationship Id="rId10" Type="http://schemas.openxmlformats.org/officeDocument/2006/relationships/image" Target="../media/image12.png"/><Relationship Id="rId11" Type="http://schemas.openxmlformats.org/officeDocument/2006/relationships/image" Target="../media/image13.png"/><Relationship Id="rId12" Type="http://schemas.openxmlformats.org/officeDocument/2006/relationships/image" Target="../media/image14.png"/><Relationship Id="rId13" Type="http://schemas.openxmlformats.org/officeDocument/2006/relationships/image" Target="../media/image15.png"/><Relationship Id="rId14" Type="http://schemas.openxmlformats.org/officeDocument/2006/relationships/image" Target="../media/image16.png"/><Relationship Id="rId15" Type="http://schemas.openxmlformats.org/officeDocument/2006/relationships/image" Target="../media/image17.png"/><Relationship Id="rId16" Type="http://schemas.openxmlformats.org/officeDocument/2006/relationships/image" Target="../media/image18.png"/><Relationship Id="rId17" Type="http://schemas.openxmlformats.org/officeDocument/2006/relationships/image" Target="../media/image19.png"/><Relationship Id="rId18" Type="http://schemas.openxmlformats.org/officeDocument/2006/relationships/image" Target="../media/image20.png"/><Relationship Id="rId19" Type="http://schemas.openxmlformats.org/officeDocument/2006/relationships/image" Target="../media/image21.png"/><Relationship Id="rId20" Type="http://schemas.openxmlformats.org/officeDocument/2006/relationships/image" Target="../media/image22.png"/><Relationship Id="rId21" Type="http://schemas.openxmlformats.org/officeDocument/2006/relationships/image" Target="../media/image23.png"/><Relationship Id="rId22" Type="http://schemas.openxmlformats.org/officeDocument/2006/relationships/slideLayout" Target="../slideLayouts/slideLayout6.xml"/><Relationship Id="rId23" Type="http://schemas.openxmlformats.org/officeDocument/2006/relationships/notesSlide" Target="../notesSlides/notesSlide4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67.png"/><Relationship Id="rId6" Type="http://schemas.openxmlformats.org/officeDocument/2006/relationships/hyperlink" Target="https://tp3.maruqes.com/" TargetMode="External"/><Relationship Id="rId7" Type="http://schemas.openxmlformats.org/officeDocument/2006/relationships/slideLayout" Target="../slideLayouts/slideLayout6.xml"/><Relationship Id="rId8" Type="http://schemas.openxmlformats.org/officeDocument/2006/relationships/notesSlide" Target="../notesSlides/notesSlide40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hyperlink" Target="https://tp3.maruqes.com/" TargetMode="External"/><Relationship Id="rId6" Type="http://schemas.openxmlformats.org/officeDocument/2006/relationships/image" Target="../media/image68.png"/><Relationship Id="rId7" Type="http://schemas.openxmlformats.org/officeDocument/2006/relationships/slideLayout" Target="../slideLayouts/slideLayout6.xml"/><Relationship Id="rId8" Type="http://schemas.openxmlformats.org/officeDocument/2006/relationships/notesSlide" Target="../notesSlides/notesSlide41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hyperlink" Target="https://tp3.maruqes.com/" TargetMode="External"/><Relationship Id="rId6" Type="http://schemas.openxmlformats.org/officeDocument/2006/relationships/image" Target="../media/image69.png"/><Relationship Id="rId7" Type="http://schemas.openxmlformats.org/officeDocument/2006/relationships/slideLayout" Target="../slideLayouts/slideLayout6.xml"/><Relationship Id="rId8" Type="http://schemas.openxmlformats.org/officeDocument/2006/relationships/notesSlide" Target="../notesSlides/notesSlide42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hyperlink" Target="https://tp3.maruqes.com/" TargetMode="External"/><Relationship Id="rId6" Type="http://schemas.openxmlformats.org/officeDocument/2006/relationships/image" Target="../media/image70.png"/><Relationship Id="rId7" Type="http://schemas.openxmlformats.org/officeDocument/2006/relationships/slideLayout" Target="../slideLayouts/slideLayout6.xml"/><Relationship Id="rId8" Type="http://schemas.openxmlformats.org/officeDocument/2006/relationships/notesSlide" Target="../notesSlides/notesSlide43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slideLayout" Target="../slideLayouts/slideLayout6.xml"/><Relationship Id="rId6" Type="http://schemas.openxmlformats.org/officeDocument/2006/relationships/notesSlide" Target="../notesSlides/notesSlide44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hyperlink" Target="https://tp3.maruqes.com/" TargetMode="External"/><Relationship Id="rId2" Type="http://schemas.openxmlformats.org/officeDocument/2006/relationships/hyperlink" Target="https://512lang.maruqes.com/" TargetMode="External"/><Relationship Id="rId3" Type="http://schemas.openxmlformats.org/officeDocument/2006/relationships/hyperlink" Target="https://systems.hyperhive.maruqes.com/" TargetMode="External"/><Relationship Id="rId4" Type="http://schemas.openxmlformats.org/officeDocument/2006/relationships/image" Target="../media/image3.png"/><Relationship Id="rId5" Type="http://schemas.openxmlformats.org/officeDocument/2006/relationships/image" Target="../media/image6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slideLayout" Target="../slideLayouts/slideLayout6.xml"/><Relationship Id="rId9" Type="http://schemas.openxmlformats.org/officeDocument/2006/relationships/notesSlide" Target="../notesSlides/notesSlide45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71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6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7" Type="http://schemas.openxmlformats.org/officeDocument/2006/relationships/image" Target="../media/image25.png"/><Relationship Id="rId8" Type="http://schemas.openxmlformats.org/officeDocument/2006/relationships/slideLayout" Target="../slideLayouts/slideLayout6.xml"/><Relationship Id="rId9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slideLayout" Target="../slideLayouts/slideLayout6.xml"/><Relationship Id="rId6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7" Type="http://schemas.openxmlformats.org/officeDocument/2006/relationships/slideLayout" Target="../slideLayouts/slideLayout6.xml"/><Relationship Id="rId8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28.png"/><Relationship Id="rId6" Type="http://schemas.openxmlformats.org/officeDocument/2006/relationships/image" Target="../media/image29.png"/><Relationship Id="rId7" Type="http://schemas.openxmlformats.org/officeDocument/2006/relationships/slideLayout" Target="../slideLayouts/slideLayout6.xml"/><Relationship Id="rId8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30.png"/><Relationship Id="rId6" Type="http://schemas.openxmlformats.org/officeDocument/2006/relationships/slideLayout" Target="../slideLayouts/slideLayout6.xml"/><Relationship Id="rId7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Imagem 4"/>
          <p:cNvPicPr/>
          <p:nvPr/>
        </p:nvPicPr>
        <p:blipFill>
          <a:blip r:embed="rId1"/>
          <a:stretch/>
        </p:blipFill>
        <p:spPr>
          <a:xfrm>
            <a:off x="0" y="-161280"/>
            <a:ext cx="10006560" cy="70182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1828800" y="2405880"/>
            <a:ext cx="5485320" cy="551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lang="pt-PT" sz="2500" b="1" u="none" strike="noStrike">
                <a:solidFill>
                  <a:schemeClr val="lt1"/>
                </a:solidFill>
                <a:effectLst/>
                <a:uFillTx/>
                <a:latin typeface="Arial"/>
                <a:ea typeface="Arial"/>
              </a:rPr>
              <a:t>INTEGRAÇÃO DE </a:t>
            </a:r>
            <a:r>
              <a:rPr lang="pt-PT" sz="2500" b="1" u="sng" strike="noStrike">
                <a:solidFill>
                  <a:schemeClr val="lt1"/>
                </a:solidFill>
                <a:effectLst/>
                <a:uFillTx/>
                <a:latin typeface="Arial"/>
                <a:ea typeface="Arial"/>
              </a:rPr>
              <a:t>SISTEMAS</a:t>
            </a:r>
            <a:endParaRPr lang="pt-PT" sz="25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subTitle"/>
          </p:nvPr>
        </p:nvSpPr>
        <p:spPr>
          <a:xfrm>
            <a:off x="1992960" y="3760200"/>
            <a:ext cx="5142600" cy="403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algn="ctr">
              <a:buNone/>
            </a:pPr>
            <a:endParaRPr lang="en-US" sz="2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69" name="Subtítulo 2"/>
          <p:cNvSpPr/>
          <p:nvPr/>
        </p:nvSpPr>
        <p:spPr>
          <a:xfrm>
            <a:off x="762120" y="6394320"/>
            <a:ext cx="8190360" cy="403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68760" rIns="68760" tIns="34200" bIns="34200" anchor="t">
            <a:normAutofit/>
          </a:bodyPr>
          <a:p>
            <a:pPr algn="ctr" defTabSz="91440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lang="pt-PT" sz="1100" b="1" u="sng" strike="noStrike">
                <a:solidFill>
                  <a:schemeClr val="lt1"/>
                </a:solidFill>
                <a:effectLst/>
                <a:uFillTx/>
                <a:latin typeface="Arial"/>
                <a:ea typeface="Arial"/>
              </a:rPr>
              <a:t>Licenciatura em Engenharia Informática</a:t>
            </a:r>
            <a:r>
              <a:rPr lang="pt-PT" sz="1100" b="0" u="none" strike="noStrike">
                <a:solidFill>
                  <a:schemeClr val="lt1"/>
                </a:solidFill>
                <a:effectLst/>
                <a:uFillTx/>
                <a:latin typeface="Arial"/>
                <a:ea typeface="Arial"/>
              </a:rPr>
              <a:t> | Escola Superior de Tecnologia e Gestão| Unidade Curricular: </a:t>
            </a:r>
            <a:r>
              <a:rPr lang="pt-PT" sz="1100" b="0" u="none" strike="noStrike">
                <a:solidFill>
                  <a:schemeClr val="dk1"/>
                </a:solidFill>
                <a:effectLst/>
                <a:highlight>
                  <a:srgbClr val="ffff00"/>
                </a:highlight>
                <a:uFillTx/>
                <a:latin typeface="Arial"/>
                <a:ea typeface="Arial"/>
              </a:rPr>
              <a:t>INTEGRAÇÃO DE SISTEMAS </a:t>
            </a:r>
            <a:r>
              <a:rPr lang="pt-PT" sz="1100" b="0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 </a:t>
            </a:r>
            <a:r>
              <a:rPr lang="pt-PT" sz="1100" b="0" u="none" strike="noStrike">
                <a:solidFill>
                  <a:schemeClr val="lt1"/>
                </a:solidFill>
                <a:effectLst/>
                <a:uFillTx/>
                <a:latin typeface="Arial"/>
                <a:ea typeface="Arial"/>
              </a:rPr>
              <a:t>| Ano Letivo 2025/2026</a:t>
            </a:r>
            <a:endParaRPr lang="en-US" sz="11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70" name="Imagem 6"/>
          <p:cNvPicPr/>
          <p:nvPr/>
        </p:nvPicPr>
        <p:blipFill>
          <a:blip r:embed="rId2"/>
          <a:stretch/>
        </p:blipFill>
        <p:spPr>
          <a:xfrm>
            <a:off x="2793960" y="392760"/>
            <a:ext cx="3871800" cy="9612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71" name="Subtítulo 2"/>
          <p:cNvSpPr/>
          <p:nvPr/>
        </p:nvSpPr>
        <p:spPr>
          <a:xfrm>
            <a:off x="892440" y="5635800"/>
            <a:ext cx="3485160" cy="570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68760" rIns="68760" tIns="34200" bIns="34200" anchor="t">
            <a:normAutofit/>
          </a:bodyPr>
          <a:p>
            <a:pPr defTabSz="91440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lang="pt-PT" sz="1100" b="0" u="none" strike="noStrike">
                <a:solidFill>
                  <a:schemeClr val="lt1"/>
                </a:solidFill>
                <a:effectLst/>
                <a:uFillTx/>
                <a:latin typeface="Arial"/>
                <a:ea typeface="Arial"/>
              </a:rPr>
              <a:t>31394 – Filipe Fernandes f.ricardo.fernandes@ipvc.pt</a:t>
            </a:r>
            <a:endParaRPr lang="en-US" sz="11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lang="pt-PT" sz="1100" b="0" u="none" strike="noStrike">
                <a:solidFill>
                  <a:schemeClr val="lt1"/>
                </a:solidFill>
                <a:effectLst/>
                <a:uFillTx/>
                <a:latin typeface="Arial"/>
                <a:ea typeface="Arial"/>
              </a:rPr>
              <a:t>31415 – Gonçalo Marques marquesgoncalo@ipvc.pt</a:t>
            </a:r>
            <a:endParaRPr lang="en-US" sz="11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lang="en-US" sz="11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2" name="Subtítulo 2"/>
          <p:cNvSpPr/>
          <p:nvPr/>
        </p:nvSpPr>
        <p:spPr>
          <a:xfrm>
            <a:off x="4953600" y="5615640"/>
            <a:ext cx="3485160" cy="570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68760" rIns="68760" tIns="34200" bIns="34200" anchor="t">
            <a:normAutofit fontScale="32500" lnSpcReduction="19999"/>
          </a:bodyPr>
          <a:p>
            <a:pPr defTabSz="91440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lang="pt-PT" sz="4900" b="0" u="none" strike="noStrike">
                <a:solidFill>
                  <a:schemeClr val="lt1"/>
                </a:solidFill>
                <a:effectLst/>
                <a:uFillTx/>
                <a:latin typeface="Arial"/>
                <a:ea typeface="Arial"/>
              </a:rPr>
              <a:t>Orientadores: </a:t>
            </a:r>
            <a:endParaRPr lang="en-US" sz="49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lang="pt-PT" sz="4900" b="0" u="none" strike="noStrike">
                <a:solidFill>
                  <a:schemeClr val="lt1"/>
                </a:solidFill>
                <a:effectLst/>
                <a:uFillTx/>
                <a:latin typeface="Arial"/>
                <a:ea typeface="Arial"/>
              </a:rPr>
              <a:t>Jorge Ribeiro , Jackson Barreto</a:t>
            </a:r>
            <a:endParaRPr lang="en-US" sz="49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lang="en-US" sz="105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3" name="CaixaDeTexto 8"/>
          <p:cNvSpPr/>
          <p:nvPr/>
        </p:nvSpPr>
        <p:spPr>
          <a:xfrm>
            <a:off x="838080" y="1274040"/>
            <a:ext cx="9265680" cy="36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lang="pt-PT" sz="1800" b="1" u="sng" strike="noStrike">
                <a:solidFill>
                  <a:srgbClr val="ffff00"/>
                </a:solidFill>
                <a:effectLst/>
                <a:uFillTx/>
                <a:latin typeface="Arial"/>
                <a:ea typeface="Arial"/>
              </a:rPr>
              <a:t>Licenciatura em ENGENHARIA INFORMÁTICA / Degree </a:t>
            </a:r>
            <a:r>
              <a:rPr lang="pt-PT" sz="1800" b="1" u="none" strike="noStrike" cap="all">
                <a:solidFill>
                  <a:srgbClr val="ffff00"/>
                </a:solidFill>
                <a:effectLst/>
                <a:uFillTx/>
                <a:latin typeface="Calibri"/>
                <a:ea typeface="Arial"/>
              </a:rPr>
              <a:t>Informatics engineering</a:t>
            </a: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4" name="Título 1"/>
          <p:cNvSpPr/>
          <p:nvPr/>
        </p:nvSpPr>
        <p:spPr>
          <a:xfrm>
            <a:off x="1981080" y="3267720"/>
            <a:ext cx="5485320" cy="55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algn="ctr" defTabSz="914400">
              <a:lnSpc>
                <a:spcPct val="100000"/>
              </a:lnSpc>
            </a:pPr>
            <a:r>
              <a:rPr lang="pt-PT" sz="2500" b="1" u="none" strike="noStrike">
                <a:solidFill>
                  <a:schemeClr val="lt1"/>
                </a:solidFill>
                <a:effectLst/>
                <a:uFillTx/>
                <a:latin typeface="Arial"/>
                <a:ea typeface="Arial"/>
              </a:rPr>
              <a:t>Trabalho Prático 3</a:t>
            </a:r>
            <a:endParaRPr lang="en-US" sz="25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Text Box 10"/>
          <p:cNvSpPr/>
          <p:nvPr/>
        </p:nvSpPr>
        <p:spPr>
          <a:xfrm>
            <a:off x="8288280" y="6296040"/>
            <a:ext cx="825840" cy="36576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901"/>
              </a:spcBef>
            </a:pPr>
            <a:endParaRPr lang="pt-PT" sz="1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97" name="Rectangle 11"/>
          <p:cNvSpPr/>
          <p:nvPr/>
        </p:nvSpPr>
        <p:spPr>
          <a:xfrm>
            <a:off x="8327520" y="6496200"/>
            <a:ext cx="935640" cy="25920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lang="pt-PT" sz="1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- </a:t>
            </a:r>
            <a:fld id="{E317E393-11D3-461D-BE3A-18EA30A8B2F6}" type="slidenum">
              <a:rPr lang="pt-PT" sz="1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&lt;number&gt;</a:t>
            </a:fld>
            <a:r>
              <a:rPr lang="pt-PT" sz="1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 -</a:t>
            </a:r>
            <a:endParaRPr lang="en-US" sz="1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8" name="Text Box 13"/>
          <p:cNvSpPr/>
          <p:nvPr/>
        </p:nvSpPr>
        <p:spPr>
          <a:xfrm>
            <a:off x="306360" y="557280"/>
            <a:ext cx="6980760" cy="39816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1001"/>
              </a:spcBef>
            </a:pPr>
            <a:r>
              <a:rPr lang="pt-PT" sz="2000" b="1" u="none" strike="noStrike">
                <a:solidFill>
                  <a:srgbClr val="c00000"/>
                </a:solidFill>
                <a:effectLst/>
                <a:uFillTx/>
                <a:latin typeface="Arial"/>
                <a:ea typeface="Noto Sans CJK SC"/>
              </a:rPr>
              <a:t>■</a:t>
            </a:r>
            <a:r>
              <a:rPr lang="pt-PT" sz="2000" b="1" u="none" strike="noStrike">
                <a:solidFill>
                  <a:schemeClr val="dk1"/>
                </a:solidFill>
                <a:effectLst/>
                <a:uFillTx/>
                <a:latin typeface="Arial"/>
                <a:ea typeface="Noto Sans CJK SC"/>
              </a:rPr>
              <a:t> 4 – Crawler </a:t>
            </a: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9" name="Line 15"/>
          <p:cNvSpPr/>
          <p:nvPr/>
        </p:nvSpPr>
        <p:spPr>
          <a:xfrm>
            <a:off x="250560" y="0"/>
            <a:ext cx="360" cy="765000"/>
          </a:xfrm>
          <a:prstGeom prst="line">
            <a:avLst/>
          </a:prstGeom>
          <a:ln w="254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lang="pt-PT" sz="1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pic>
        <p:nvPicPr>
          <p:cNvPr id="200" name="Imagem 6"/>
          <p:cNvPicPr/>
          <p:nvPr/>
        </p:nvPicPr>
        <p:blipFill>
          <a:blip r:embed="rId1"/>
          <a:stretch/>
        </p:blipFill>
        <p:spPr>
          <a:xfrm>
            <a:off x="101160" y="904320"/>
            <a:ext cx="9012960" cy="2653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01" name="Imagem 8"/>
          <p:cNvPicPr/>
          <p:nvPr/>
        </p:nvPicPr>
        <p:blipFill>
          <a:blip r:embed="rId2"/>
          <a:stretch/>
        </p:blipFill>
        <p:spPr>
          <a:xfrm>
            <a:off x="0" y="6320160"/>
            <a:ext cx="9142920" cy="2520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02" name="Imagem 12"/>
          <p:cNvPicPr/>
          <p:nvPr/>
        </p:nvPicPr>
        <p:blipFill>
          <a:blip r:embed="rId3"/>
          <a:stretch/>
        </p:blipFill>
        <p:spPr>
          <a:xfrm>
            <a:off x="237960" y="6488280"/>
            <a:ext cx="545040" cy="1987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03" name="Rectângulo 19"/>
          <p:cNvSpPr/>
          <p:nvPr/>
        </p:nvSpPr>
        <p:spPr>
          <a:xfrm>
            <a:off x="5535720" y="552960"/>
            <a:ext cx="3504240" cy="26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r" defTabSz="914400">
              <a:lnSpc>
                <a:spcPct val="100000"/>
              </a:lnSpc>
            </a:pPr>
            <a:r>
              <a:rPr lang="pt-PT" sz="1100" b="1" u="none" strike="noStrike" cap="all">
                <a:solidFill>
                  <a:schemeClr val="dk1"/>
                </a:solidFill>
                <a:effectLst/>
                <a:highlight>
                  <a:srgbClr val="ffff00"/>
                </a:highlight>
                <a:uFillTx/>
                <a:latin typeface="Calibri"/>
              </a:rPr>
              <a:t>Degree IN Informatics engineering</a:t>
            </a:r>
            <a:endParaRPr lang="en-US" sz="11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204" name="Imagem 4"/>
          <p:cNvPicPr/>
          <p:nvPr/>
        </p:nvPicPr>
        <p:blipFill>
          <a:blip r:embed="rId4"/>
          <a:stretch/>
        </p:blipFill>
        <p:spPr>
          <a:xfrm>
            <a:off x="6575400" y="9360"/>
            <a:ext cx="2574000" cy="6386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05" name="Text Box 21"/>
          <p:cNvSpPr/>
          <p:nvPr/>
        </p:nvSpPr>
        <p:spPr>
          <a:xfrm>
            <a:off x="511200" y="75240"/>
            <a:ext cx="6137640" cy="27576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601"/>
              </a:spcBef>
            </a:pPr>
            <a:r>
              <a:rPr lang="pt-PT" sz="1200" b="1" u="none" strike="noStrike">
                <a:solidFill>
                  <a:srgbClr val="ff3300"/>
                </a:solidFill>
                <a:effectLst/>
                <a:uFillTx/>
                <a:latin typeface="Arial"/>
              </a:rPr>
              <a:t>INTEGRAÇÃO DE SISTEMAS – TP 3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06" name="Subtítulo 2"/>
          <p:cNvSpPr/>
          <p:nvPr/>
        </p:nvSpPr>
        <p:spPr>
          <a:xfrm>
            <a:off x="835920" y="6524640"/>
            <a:ext cx="7697160" cy="16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68760" rIns="68760" tIns="34200" bIns="34200" anchor="t">
            <a:normAutofit fontScale="85000" lnSpcReduction="19999"/>
          </a:bodyPr>
          <a:p>
            <a:pPr defTabSz="91440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lang="pt-PT" sz="900" b="0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@2025, 31394 Filipe Fernandes | 31415 Gonçalo Marques  | </a:t>
            </a:r>
            <a:r>
              <a:rPr lang="pt-PT" sz="900" b="1" u="none" strike="noStrike">
                <a:solidFill>
                  <a:srgbClr val="c00000"/>
                </a:solidFill>
                <a:effectLst/>
                <a:uFillTx/>
                <a:latin typeface="Arial"/>
                <a:ea typeface="Arial"/>
              </a:rPr>
              <a:t>Unidade Curricular: INTEGRAÇÃO DE SISTEMAS </a:t>
            </a:r>
            <a:r>
              <a:rPr lang="pt-PT" sz="900" b="0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– Ano Letivo 2025/2026 – </a:t>
            </a:r>
            <a:r>
              <a:rPr lang="pt-PT" sz="900" b="1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TP 3</a:t>
            </a:r>
            <a:endParaRPr lang="en-US" sz="9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07" name="Marcador de Posição de Conteúdo 2"/>
          <p:cNvSpPr/>
          <p:nvPr/>
        </p:nvSpPr>
        <p:spPr>
          <a:xfrm>
            <a:off x="306360" y="1219320"/>
            <a:ext cx="8635320" cy="4936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marL="457200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r>
              <a:rPr lang="pt-PT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Após extrair todos os livros as informações são escritas para um ficheiro csv e este ficheiro é enviado para o s3 bucket em chunks.</a:t>
            </a: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208" name="Imagem 6" descr="Uma imagem com texto, captura de ecrã, Tipo de letra, file&#10;&#10;Os conteúdos gerados por IA podem estar incorretos."/>
          <p:cNvPicPr/>
          <p:nvPr/>
        </p:nvPicPr>
        <p:blipFill>
          <a:blip r:embed="rId5"/>
          <a:stretch/>
        </p:blipFill>
        <p:spPr>
          <a:xfrm>
            <a:off x="2095200" y="2881080"/>
            <a:ext cx="4953240" cy="109512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Text Box 10"/>
          <p:cNvSpPr/>
          <p:nvPr/>
        </p:nvSpPr>
        <p:spPr>
          <a:xfrm>
            <a:off x="8288280" y="6296040"/>
            <a:ext cx="825840" cy="36576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901"/>
              </a:spcBef>
            </a:pPr>
            <a:endParaRPr lang="pt-PT" sz="1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210" name="Rectangle 11"/>
          <p:cNvSpPr/>
          <p:nvPr/>
        </p:nvSpPr>
        <p:spPr>
          <a:xfrm>
            <a:off x="8327520" y="6496200"/>
            <a:ext cx="935640" cy="25920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lang="pt-PT" sz="1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- </a:t>
            </a:r>
            <a:fld id="{EB4BC0AA-96F0-4CB0-BBC4-FABC84EF3FDD}" type="slidenum">
              <a:rPr lang="pt-PT" sz="1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&lt;number&gt;</a:t>
            </a:fld>
            <a:r>
              <a:rPr lang="pt-PT" sz="1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 -</a:t>
            </a:r>
            <a:endParaRPr lang="en-US" sz="1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11" name="Text Box 13"/>
          <p:cNvSpPr/>
          <p:nvPr/>
        </p:nvSpPr>
        <p:spPr>
          <a:xfrm>
            <a:off x="306360" y="557280"/>
            <a:ext cx="6980760" cy="39816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1001"/>
              </a:spcBef>
            </a:pPr>
            <a:r>
              <a:rPr lang="pt-PT" sz="2000" b="1" u="none" strike="noStrike">
                <a:solidFill>
                  <a:srgbClr val="c00000"/>
                </a:solidFill>
                <a:effectLst/>
                <a:uFillTx/>
                <a:latin typeface="Arial"/>
                <a:ea typeface="Noto Sans CJK SC"/>
              </a:rPr>
              <a:t>■</a:t>
            </a:r>
            <a:r>
              <a:rPr lang="pt-PT" sz="2000" b="1" u="none" strike="noStrike">
                <a:solidFill>
                  <a:schemeClr val="dk1"/>
                </a:solidFill>
                <a:effectLst/>
                <a:uFillTx/>
                <a:latin typeface="Arial"/>
                <a:ea typeface="Noto Sans CJK SC"/>
              </a:rPr>
              <a:t> 4 – Crawler </a:t>
            </a: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12" name="Line 15"/>
          <p:cNvSpPr/>
          <p:nvPr/>
        </p:nvSpPr>
        <p:spPr>
          <a:xfrm>
            <a:off x="250560" y="0"/>
            <a:ext cx="360" cy="765000"/>
          </a:xfrm>
          <a:prstGeom prst="line">
            <a:avLst/>
          </a:prstGeom>
          <a:ln w="254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lang="pt-PT" sz="1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pic>
        <p:nvPicPr>
          <p:cNvPr id="213" name="Imagem 6"/>
          <p:cNvPicPr/>
          <p:nvPr/>
        </p:nvPicPr>
        <p:blipFill>
          <a:blip r:embed="rId1"/>
          <a:stretch/>
        </p:blipFill>
        <p:spPr>
          <a:xfrm>
            <a:off x="101160" y="904320"/>
            <a:ext cx="9012960" cy="2653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14" name="Imagem 8"/>
          <p:cNvPicPr/>
          <p:nvPr/>
        </p:nvPicPr>
        <p:blipFill>
          <a:blip r:embed="rId2"/>
          <a:stretch/>
        </p:blipFill>
        <p:spPr>
          <a:xfrm>
            <a:off x="0" y="6320160"/>
            <a:ext cx="9142920" cy="2520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15" name="Imagem 12"/>
          <p:cNvPicPr/>
          <p:nvPr/>
        </p:nvPicPr>
        <p:blipFill>
          <a:blip r:embed="rId3"/>
          <a:stretch/>
        </p:blipFill>
        <p:spPr>
          <a:xfrm>
            <a:off x="237960" y="6488280"/>
            <a:ext cx="545040" cy="1987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16" name="Rectângulo 19"/>
          <p:cNvSpPr/>
          <p:nvPr/>
        </p:nvSpPr>
        <p:spPr>
          <a:xfrm>
            <a:off x="5535720" y="552960"/>
            <a:ext cx="3504240" cy="26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r" defTabSz="914400">
              <a:lnSpc>
                <a:spcPct val="100000"/>
              </a:lnSpc>
            </a:pPr>
            <a:r>
              <a:rPr lang="pt-PT" sz="1100" b="1" u="none" strike="noStrike" cap="all">
                <a:solidFill>
                  <a:schemeClr val="dk1"/>
                </a:solidFill>
                <a:effectLst/>
                <a:highlight>
                  <a:srgbClr val="ffff00"/>
                </a:highlight>
                <a:uFillTx/>
                <a:latin typeface="Calibri"/>
              </a:rPr>
              <a:t>Degree IN Informatics engineering</a:t>
            </a:r>
            <a:endParaRPr lang="en-US" sz="11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217" name="Imagem 4"/>
          <p:cNvPicPr/>
          <p:nvPr/>
        </p:nvPicPr>
        <p:blipFill>
          <a:blip r:embed="rId4"/>
          <a:stretch/>
        </p:blipFill>
        <p:spPr>
          <a:xfrm>
            <a:off x="6575400" y="9360"/>
            <a:ext cx="2574000" cy="6386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18" name="Text Box 21"/>
          <p:cNvSpPr/>
          <p:nvPr/>
        </p:nvSpPr>
        <p:spPr>
          <a:xfrm>
            <a:off x="511200" y="75240"/>
            <a:ext cx="6137640" cy="27576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601"/>
              </a:spcBef>
            </a:pPr>
            <a:r>
              <a:rPr lang="pt-PT" sz="1200" b="1" u="none" strike="noStrike">
                <a:solidFill>
                  <a:srgbClr val="ff3300"/>
                </a:solidFill>
                <a:effectLst/>
                <a:uFillTx/>
                <a:latin typeface="Arial"/>
              </a:rPr>
              <a:t>INTEGRAÇÃO DE SISTEMAS – TP 3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19" name="Subtítulo 2"/>
          <p:cNvSpPr/>
          <p:nvPr/>
        </p:nvSpPr>
        <p:spPr>
          <a:xfrm>
            <a:off x="835920" y="6524640"/>
            <a:ext cx="7697160" cy="16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68760" rIns="68760" tIns="34200" bIns="34200" anchor="t">
            <a:normAutofit fontScale="85000" lnSpcReduction="19999"/>
          </a:bodyPr>
          <a:p>
            <a:pPr defTabSz="91440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lang="pt-PT" sz="900" b="0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@2025, 31394 Filipe Fernandes | 31415 Gonçalo Marques  | </a:t>
            </a:r>
            <a:r>
              <a:rPr lang="pt-PT" sz="900" b="1" u="none" strike="noStrike">
                <a:solidFill>
                  <a:srgbClr val="c00000"/>
                </a:solidFill>
                <a:effectLst/>
                <a:uFillTx/>
                <a:latin typeface="Arial"/>
                <a:ea typeface="Arial"/>
              </a:rPr>
              <a:t>Unidade Curricular: INTEGRAÇÃO DE SISTEMAS </a:t>
            </a:r>
            <a:r>
              <a:rPr lang="pt-PT" sz="900" b="0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– Ano Letivo 2025/2026 – </a:t>
            </a:r>
            <a:r>
              <a:rPr lang="pt-PT" sz="900" b="1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TP 3</a:t>
            </a:r>
            <a:endParaRPr lang="en-US" sz="9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20" name="Marcador de Posição de Conteúdo 2"/>
          <p:cNvSpPr/>
          <p:nvPr/>
        </p:nvSpPr>
        <p:spPr>
          <a:xfrm>
            <a:off x="306360" y="1219320"/>
            <a:ext cx="8635320" cy="4936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marL="457200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r>
              <a:rPr lang="pt-PT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O envio por em chunks é feito automaticamente pela função upload_file disponível na biblioteca “boto3”.</a:t>
            </a: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221" name="Imagem 5" descr="Uma imagem com texto, captura de ecrã, Tipo de letra&#10;&#10;Os conteúdos gerados por IA podem estar incorretos."/>
          <p:cNvPicPr/>
          <p:nvPr/>
        </p:nvPicPr>
        <p:blipFill>
          <a:blip r:embed="rId5"/>
          <a:stretch/>
        </p:blipFill>
        <p:spPr>
          <a:xfrm>
            <a:off x="2266200" y="2803320"/>
            <a:ext cx="4610520" cy="321948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Text Box 10"/>
          <p:cNvSpPr/>
          <p:nvPr/>
        </p:nvSpPr>
        <p:spPr>
          <a:xfrm>
            <a:off x="8288280" y="6296040"/>
            <a:ext cx="825840" cy="36576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901"/>
              </a:spcBef>
            </a:pPr>
            <a:endParaRPr lang="pt-PT" sz="1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223" name="Rectangle 11"/>
          <p:cNvSpPr/>
          <p:nvPr/>
        </p:nvSpPr>
        <p:spPr>
          <a:xfrm>
            <a:off x="8327520" y="6496200"/>
            <a:ext cx="935640" cy="25920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lang="pt-PT" sz="1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- </a:t>
            </a:r>
            <a:fld id="{A2618F46-E33B-455F-9ACE-3D933DF39BB2}" type="slidenum">
              <a:rPr lang="pt-PT" sz="1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&lt;number&gt;</a:t>
            </a:fld>
            <a:r>
              <a:rPr lang="pt-PT" sz="1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 -</a:t>
            </a:r>
            <a:endParaRPr lang="en-US" sz="1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24" name="Text Box 13"/>
          <p:cNvSpPr/>
          <p:nvPr/>
        </p:nvSpPr>
        <p:spPr>
          <a:xfrm>
            <a:off x="306360" y="557280"/>
            <a:ext cx="6980760" cy="39816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1001"/>
              </a:spcBef>
            </a:pPr>
            <a:r>
              <a:rPr lang="pt-PT" sz="2000" b="1" u="none" strike="noStrike">
                <a:solidFill>
                  <a:srgbClr val="c00000"/>
                </a:solidFill>
                <a:effectLst/>
                <a:uFillTx/>
                <a:latin typeface="Arial"/>
                <a:ea typeface="Noto Sans CJK SC"/>
              </a:rPr>
              <a:t>■</a:t>
            </a:r>
            <a:r>
              <a:rPr lang="pt-PT" sz="2000" b="1" u="none" strike="noStrike">
                <a:solidFill>
                  <a:schemeClr val="dk1"/>
                </a:solidFill>
                <a:effectLst/>
                <a:uFillTx/>
                <a:latin typeface="Arial"/>
                <a:ea typeface="Noto Sans CJK SC"/>
              </a:rPr>
              <a:t> 5 – Processador de dados</a:t>
            </a: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25" name="Line 15"/>
          <p:cNvSpPr/>
          <p:nvPr/>
        </p:nvSpPr>
        <p:spPr>
          <a:xfrm>
            <a:off x="250560" y="0"/>
            <a:ext cx="360" cy="765000"/>
          </a:xfrm>
          <a:prstGeom prst="line">
            <a:avLst/>
          </a:prstGeom>
          <a:ln w="254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lang="pt-PT" sz="1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pic>
        <p:nvPicPr>
          <p:cNvPr id="226" name="Imagem 6"/>
          <p:cNvPicPr/>
          <p:nvPr/>
        </p:nvPicPr>
        <p:blipFill>
          <a:blip r:embed="rId1"/>
          <a:stretch/>
        </p:blipFill>
        <p:spPr>
          <a:xfrm>
            <a:off x="101160" y="904320"/>
            <a:ext cx="9012960" cy="2653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27" name="Imagem 8"/>
          <p:cNvPicPr/>
          <p:nvPr/>
        </p:nvPicPr>
        <p:blipFill>
          <a:blip r:embed="rId2"/>
          <a:stretch/>
        </p:blipFill>
        <p:spPr>
          <a:xfrm>
            <a:off x="0" y="6320160"/>
            <a:ext cx="9142920" cy="2520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28" name="Imagem 12"/>
          <p:cNvPicPr/>
          <p:nvPr/>
        </p:nvPicPr>
        <p:blipFill>
          <a:blip r:embed="rId3"/>
          <a:stretch/>
        </p:blipFill>
        <p:spPr>
          <a:xfrm>
            <a:off x="237960" y="6488280"/>
            <a:ext cx="545040" cy="1987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29" name="Rectângulo 19"/>
          <p:cNvSpPr/>
          <p:nvPr/>
        </p:nvSpPr>
        <p:spPr>
          <a:xfrm>
            <a:off x="5535720" y="552960"/>
            <a:ext cx="3504240" cy="26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r" defTabSz="914400">
              <a:lnSpc>
                <a:spcPct val="100000"/>
              </a:lnSpc>
            </a:pPr>
            <a:r>
              <a:rPr lang="pt-PT" sz="1100" b="1" u="none" strike="noStrike" cap="all">
                <a:solidFill>
                  <a:schemeClr val="dk1"/>
                </a:solidFill>
                <a:effectLst/>
                <a:highlight>
                  <a:srgbClr val="ffff00"/>
                </a:highlight>
                <a:uFillTx/>
                <a:latin typeface="Calibri"/>
              </a:rPr>
              <a:t>Degree IN Informatics engineering</a:t>
            </a:r>
            <a:endParaRPr lang="en-US" sz="11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230" name="Imagem 4"/>
          <p:cNvPicPr/>
          <p:nvPr/>
        </p:nvPicPr>
        <p:blipFill>
          <a:blip r:embed="rId4"/>
          <a:stretch/>
        </p:blipFill>
        <p:spPr>
          <a:xfrm>
            <a:off x="6575400" y="9360"/>
            <a:ext cx="2574000" cy="6386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31" name="Text Box 21"/>
          <p:cNvSpPr/>
          <p:nvPr/>
        </p:nvSpPr>
        <p:spPr>
          <a:xfrm>
            <a:off x="511200" y="75240"/>
            <a:ext cx="6137640" cy="27576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601"/>
              </a:spcBef>
            </a:pPr>
            <a:r>
              <a:rPr lang="pt-PT" sz="1200" b="1" u="none" strike="noStrike">
                <a:solidFill>
                  <a:srgbClr val="ff3300"/>
                </a:solidFill>
                <a:effectLst/>
                <a:uFillTx/>
                <a:latin typeface="Arial"/>
              </a:rPr>
              <a:t>INTEGRAÇÃO DE SISTEMAS – TP 3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32" name="Subtítulo 2"/>
          <p:cNvSpPr/>
          <p:nvPr/>
        </p:nvSpPr>
        <p:spPr>
          <a:xfrm>
            <a:off x="835920" y="6524640"/>
            <a:ext cx="7697160" cy="16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68760" rIns="68760" tIns="34200" bIns="34200" anchor="t">
            <a:normAutofit fontScale="85000" lnSpcReduction="19999"/>
          </a:bodyPr>
          <a:p>
            <a:pPr defTabSz="91440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lang="pt-PT" sz="900" b="0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@2025, 31394 Filipe Fernandes | 31415 Gonçalo Marques  | </a:t>
            </a:r>
            <a:r>
              <a:rPr lang="pt-PT" sz="900" b="1" u="none" strike="noStrike">
                <a:solidFill>
                  <a:srgbClr val="c00000"/>
                </a:solidFill>
                <a:effectLst/>
                <a:uFillTx/>
                <a:latin typeface="Arial"/>
                <a:ea typeface="Arial"/>
              </a:rPr>
              <a:t>Unidade Curricular: INTEGRAÇÃO DE SISTEMAS </a:t>
            </a:r>
            <a:r>
              <a:rPr lang="pt-PT" sz="900" b="0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– Ano Letivo 2025/2026 – </a:t>
            </a:r>
            <a:r>
              <a:rPr lang="pt-PT" sz="900" b="1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TP 3</a:t>
            </a:r>
            <a:endParaRPr lang="en-US" sz="9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33" name="Marcador de Posição de Conteúdo 2"/>
          <p:cNvSpPr/>
          <p:nvPr/>
        </p:nvSpPr>
        <p:spPr>
          <a:xfrm>
            <a:off x="306360" y="1219320"/>
            <a:ext cx="8635320" cy="4936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r>
              <a:rPr lang="pt-PT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O processador de dados foi desenvolvido em Go e é o responsável por ler o csv produzido em streaming diretamente da supabase e enriquecer usando a API do Google Books com base no ISBN.</a:t>
            </a: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914400" indent="-457200" algn="just" defTabSz="914400">
              <a:lnSpc>
                <a:spcPct val="200000"/>
              </a:lnSpc>
              <a:spcBef>
                <a:spcPts val="400"/>
              </a:spcBef>
              <a:buClr>
                <a:srgbClr val="000000"/>
              </a:buClr>
              <a:buFont typeface="Calibri"/>
              <a:buAutoNum type="arabicPeriod"/>
              <a:tabLst>
                <a:tab algn="l" pos="0"/>
              </a:tabLst>
            </a:pPr>
            <a:r>
              <a:rPr lang="pt-PT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“rabbitmq.ConsumirCoelho()” conecta à queue e fica à espera de novos dados, caso estejam mensagens em queue anteriormente processa.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914400" indent="-457200" algn="just" defTabSz="914400">
              <a:lnSpc>
                <a:spcPct val="200000"/>
              </a:lnSpc>
              <a:spcBef>
                <a:spcPts val="400"/>
              </a:spcBef>
              <a:buClr>
                <a:srgbClr val="000000"/>
              </a:buClr>
              <a:buFont typeface="Calibri"/>
              <a:buAutoNum type="arabicPeriod"/>
              <a:tabLst>
                <a:tab algn="l" pos="0"/>
              </a:tabLst>
            </a:pPr>
            <a:r>
              <a:rPr lang="pt-PT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“services.Logica(filepath)” estabelece conexão via socket com o xml service para enviar o novo csv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914400" indent="-457200" algn="just" defTabSz="914400">
              <a:lnSpc>
                <a:spcPct val="200000"/>
              </a:lnSpc>
              <a:spcBef>
                <a:spcPts val="400"/>
              </a:spcBef>
              <a:buClr>
                <a:srgbClr val="000000"/>
              </a:buClr>
              <a:buFont typeface="Calibri"/>
              <a:buAutoNum type="arabicPeriod"/>
              <a:tabLst>
                <a:tab algn="l" pos="0"/>
              </a:tabLst>
            </a:pPr>
            <a:r>
              <a:rPr lang="pt-PT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“parseCsvLine“ lê cada linha do csv em streaming e para cada um chama “getInfoAndFix” para gerar o novo csv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914400" indent="-457200" algn="just" defTabSz="914400">
              <a:lnSpc>
                <a:spcPct val="200000"/>
              </a:lnSpc>
              <a:spcBef>
                <a:spcPts val="400"/>
              </a:spcBef>
              <a:buClr>
                <a:srgbClr val="000000"/>
              </a:buClr>
              <a:buFont typeface="Calibri"/>
              <a:buAutoNum type="arabicPeriod"/>
              <a:tabLst>
                <a:tab algn="l" pos="0"/>
              </a:tabLst>
            </a:pPr>
            <a:r>
              <a:rPr lang="pt-PT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A cada linha processada e com o novo conteúdo é enviada via socket para o xml Service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Text Box 10"/>
          <p:cNvSpPr/>
          <p:nvPr/>
        </p:nvSpPr>
        <p:spPr>
          <a:xfrm>
            <a:off x="8288280" y="6296040"/>
            <a:ext cx="825840" cy="36576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901"/>
              </a:spcBef>
            </a:pPr>
            <a:endParaRPr lang="pt-PT" sz="1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235" name="Rectangle 11"/>
          <p:cNvSpPr/>
          <p:nvPr/>
        </p:nvSpPr>
        <p:spPr>
          <a:xfrm>
            <a:off x="8327520" y="6496200"/>
            <a:ext cx="935640" cy="25920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lang="pt-PT" sz="1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- </a:t>
            </a:r>
            <a:fld id="{466CBBC4-C9D2-492D-991E-A80D699EFF66}" type="slidenum">
              <a:rPr lang="pt-PT" sz="1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&lt;number&gt;</a:t>
            </a:fld>
            <a:r>
              <a:rPr lang="pt-PT" sz="1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 -</a:t>
            </a:r>
            <a:endParaRPr lang="en-US" sz="1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36" name="Text Box 13"/>
          <p:cNvSpPr/>
          <p:nvPr/>
        </p:nvSpPr>
        <p:spPr>
          <a:xfrm>
            <a:off x="306360" y="557280"/>
            <a:ext cx="6980760" cy="39816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1001"/>
              </a:spcBef>
            </a:pPr>
            <a:r>
              <a:rPr lang="pt-PT" sz="2000" b="1" u="none" strike="noStrike">
                <a:solidFill>
                  <a:srgbClr val="c00000"/>
                </a:solidFill>
                <a:effectLst/>
                <a:uFillTx/>
                <a:latin typeface="Arial"/>
                <a:ea typeface="Noto Sans CJK SC"/>
              </a:rPr>
              <a:t>■</a:t>
            </a:r>
            <a:r>
              <a:rPr lang="pt-PT" sz="2000" b="1" u="none" strike="noStrike">
                <a:solidFill>
                  <a:schemeClr val="dk1"/>
                </a:solidFill>
                <a:effectLst/>
                <a:uFillTx/>
                <a:latin typeface="Arial"/>
                <a:ea typeface="Noto Sans CJK SC"/>
              </a:rPr>
              <a:t> 5 – Processador de dados AWS</a:t>
            </a: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37" name="Line 15"/>
          <p:cNvSpPr/>
          <p:nvPr/>
        </p:nvSpPr>
        <p:spPr>
          <a:xfrm>
            <a:off x="250560" y="0"/>
            <a:ext cx="360" cy="765000"/>
          </a:xfrm>
          <a:prstGeom prst="line">
            <a:avLst/>
          </a:prstGeom>
          <a:ln w="254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lang="pt-PT" sz="1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pic>
        <p:nvPicPr>
          <p:cNvPr id="238" name="Imagem 6"/>
          <p:cNvPicPr/>
          <p:nvPr/>
        </p:nvPicPr>
        <p:blipFill>
          <a:blip r:embed="rId1"/>
          <a:stretch/>
        </p:blipFill>
        <p:spPr>
          <a:xfrm>
            <a:off x="101160" y="904320"/>
            <a:ext cx="9012960" cy="2653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39" name="Imagem 8"/>
          <p:cNvPicPr/>
          <p:nvPr/>
        </p:nvPicPr>
        <p:blipFill>
          <a:blip r:embed="rId2"/>
          <a:stretch/>
        </p:blipFill>
        <p:spPr>
          <a:xfrm>
            <a:off x="0" y="6320160"/>
            <a:ext cx="9142920" cy="2520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40" name="Imagem 12"/>
          <p:cNvPicPr/>
          <p:nvPr/>
        </p:nvPicPr>
        <p:blipFill>
          <a:blip r:embed="rId3"/>
          <a:stretch/>
        </p:blipFill>
        <p:spPr>
          <a:xfrm>
            <a:off x="237960" y="6488280"/>
            <a:ext cx="545040" cy="1987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41" name="Rectângulo 19"/>
          <p:cNvSpPr/>
          <p:nvPr/>
        </p:nvSpPr>
        <p:spPr>
          <a:xfrm>
            <a:off x="5535720" y="552960"/>
            <a:ext cx="3504240" cy="26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r" defTabSz="914400">
              <a:lnSpc>
                <a:spcPct val="100000"/>
              </a:lnSpc>
            </a:pPr>
            <a:r>
              <a:rPr lang="pt-PT" sz="1100" b="1" u="none" strike="noStrike" cap="all">
                <a:solidFill>
                  <a:schemeClr val="dk1"/>
                </a:solidFill>
                <a:effectLst/>
                <a:highlight>
                  <a:srgbClr val="ffff00"/>
                </a:highlight>
                <a:uFillTx/>
                <a:latin typeface="Calibri"/>
              </a:rPr>
              <a:t>Degree IN Informatics engineering</a:t>
            </a:r>
            <a:endParaRPr lang="en-US" sz="11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242" name="Imagem 4"/>
          <p:cNvPicPr/>
          <p:nvPr/>
        </p:nvPicPr>
        <p:blipFill>
          <a:blip r:embed="rId4"/>
          <a:stretch/>
        </p:blipFill>
        <p:spPr>
          <a:xfrm>
            <a:off x="6575400" y="9360"/>
            <a:ext cx="2574000" cy="6386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43" name="Text Box 21"/>
          <p:cNvSpPr/>
          <p:nvPr/>
        </p:nvSpPr>
        <p:spPr>
          <a:xfrm>
            <a:off x="511200" y="75240"/>
            <a:ext cx="6137640" cy="27576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601"/>
              </a:spcBef>
            </a:pPr>
            <a:r>
              <a:rPr lang="pt-PT" sz="1200" b="1" u="none" strike="noStrike">
                <a:solidFill>
                  <a:srgbClr val="ff3300"/>
                </a:solidFill>
                <a:effectLst/>
                <a:uFillTx/>
                <a:latin typeface="Arial"/>
              </a:rPr>
              <a:t>INTEGRAÇÃO DE SISTEMAS – TP 3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44" name="Subtítulo 2"/>
          <p:cNvSpPr/>
          <p:nvPr/>
        </p:nvSpPr>
        <p:spPr>
          <a:xfrm>
            <a:off x="835920" y="6524640"/>
            <a:ext cx="7697160" cy="16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68760" rIns="68760" tIns="34200" bIns="34200" anchor="t">
            <a:normAutofit fontScale="85000" lnSpcReduction="19999"/>
          </a:bodyPr>
          <a:p>
            <a:pPr defTabSz="91440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lang="pt-PT" sz="900" b="0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@2025, 31394 Filipe Fernandes | 31415 Gonçalo Marques  | </a:t>
            </a:r>
            <a:r>
              <a:rPr lang="pt-PT" sz="900" b="1" u="none" strike="noStrike">
                <a:solidFill>
                  <a:srgbClr val="c00000"/>
                </a:solidFill>
                <a:effectLst/>
                <a:uFillTx/>
                <a:latin typeface="Arial"/>
                <a:ea typeface="Arial"/>
              </a:rPr>
              <a:t>Unidade Curricular: INTEGRAÇÃO DE SISTEMAS </a:t>
            </a:r>
            <a:r>
              <a:rPr lang="pt-PT" sz="900" b="0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– Ano Letivo 2025/2026 – </a:t>
            </a:r>
            <a:r>
              <a:rPr lang="pt-PT" sz="900" b="1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TP 3</a:t>
            </a:r>
            <a:endParaRPr lang="en-US" sz="9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45" name="Marcador de Posição de Conteúdo 2"/>
          <p:cNvSpPr/>
          <p:nvPr/>
        </p:nvSpPr>
        <p:spPr>
          <a:xfrm>
            <a:off x="306360" y="1219320"/>
            <a:ext cx="8635320" cy="530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r>
              <a:rPr lang="pt-PT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Cada imagem nova(versão) fica registada no ECR, Elastic Container Registry. Funciona como controlo de versão para depois utilizar no deploy do ECS.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246" name="Imagem 5" descr="Uma imagem com texto, captura de ecrã, software, número&#10;&#10;Os conteúdos gerados por IA podem estar incorretos."/>
          <p:cNvPicPr/>
          <p:nvPr/>
        </p:nvPicPr>
        <p:blipFill>
          <a:blip r:embed="rId5"/>
          <a:stretch/>
        </p:blipFill>
        <p:spPr>
          <a:xfrm>
            <a:off x="237960" y="1270440"/>
            <a:ext cx="8837280" cy="431676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Text Box 10"/>
          <p:cNvSpPr/>
          <p:nvPr/>
        </p:nvSpPr>
        <p:spPr>
          <a:xfrm>
            <a:off x="8288280" y="6296040"/>
            <a:ext cx="825840" cy="36576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901"/>
              </a:spcBef>
            </a:pPr>
            <a:endParaRPr lang="pt-PT" sz="1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248" name="Rectangle 11"/>
          <p:cNvSpPr/>
          <p:nvPr/>
        </p:nvSpPr>
        <p:spPr>
          <a:xfrm>
            <a:off x="8327520" y="6496200"/>
            <a:ext cx="935640" cy="25920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lang="pt-PT" sz="1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- </a:t>
            </a:r>
            <a:fld id="{DF2E9F00-AE18-48A3-B9F7-52FEFF87E020}" type="slidenum">
              <a:rPr lang="pt-PT" sz="1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&lt;number&gt;</a:t>
            </a:fld>
            <a:r>
              <a:rPr lang="pt-PT" sz="1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 -</a:t>
            </a:r>
            <a:endParaRPr lang="en-US" sz="1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49" name="Text Box 13"/>
          <p:cNvSpPr/>
          <p:nvPr/>
        </p:nvSpPr>
        <p:spPr>
          <a:xfrm>
            <a:off x="306360" y="557280"/>
            <a:ext cx="6980760" cy="39816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1001"/>
              </a:spcBef>
            </a:pPr>
            <a:r>
              <a:rPr lang="pt-PT" sz="2000" b="1" u="none" strike="noStrike">
                <a:solidFill>
                  <a:srgbClr val="c00000"/>
                </a:solidFill>
                <a:effectLst/>
                <a:uFillTx/>
                <a:latin typeface="Arial"/>
                <a:ea typeface="Noto Sans CJK SC"/>
              </a:rPr>
              <a:t>■</a:t>
            </a:r>
            <a:r>
              <a:rPr lang="pt-PT" sz="2000" b="1" u="none" strike="noStrike">
                <a:solidFill>
                  <a:schemeClr val="dk1"/>
                </a:solidFill>
                <a:effectLst/>
                <a:uFillTx/>
                <a:latin typeface="Arial"/>
                <a:ea typeface="Noto Sans CJK SC"/>
              </a:rPr>
              <a:t> 5 – Processador de dados AWS</a:t>
            </a: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50" name="Line 15"/>
          <p:cNvSpPr/>
          <p:nvPr/>
        </p:nvSpPr>
        <p:spPr>
          <a:xfrm>
            <a:off x="250560" y="0"/>
            <a:ext cx="360" cy="765000"/>
          </a:xfrm>
          <a:prstGeom prst="line">
            <a:avLst/>
          </a:prstGeom>
          <a:ln w="254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lang="pt-PT" sz="1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pic>
        <p:nvPicPr>
          <p:cNvPr id="251" name="Imagem 6"/>
          <p:cNvPicPr/>
          <p:nvPr/>
        </p:nvPicPr>
        <p:blipFill>
          <a:blip r:embed="rId1"/>
          <a:stretch/>
        </p:blipFill>
        <p:spPr>
          <a:xfrm>
            <a:off x="101160" y="904320"/>
            <a:ext cx="9012960" cy="2653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52" name="Imagem 8"/>
          <p:cNvPicPr/>
          <p:nvPr/>
        </p:nvPicPr>
        <p:blipFill>
          <a:blip r:embed="rId2"/>
          <a:stretch/>
        </p:blipFill>
        <p:spPr>
          <a:xfrm>
            <a:off x="0" y="6320160"/>
            <a:ext cx="9142920" cy="2520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53" name="Imagem 12"/>
          <p:cNvPicPr/>
          <p:nvPr/>
        </p:nvPicPr>
        <p:blipFill>
          <a:blip r:embed="rId3"/>
          <a:stretch/>
        </p:blipFill>
        <p:spPr>
          <a:xfrm>
            <a:off x="237960" y="6488280"/>
            <a:ext cx="545040" cy="1987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54" name="Rectângulo 19"/>
          <p:cNvSpPr/>
          <p:nvPr/>
        </p:nvSpPr>
        <p:spPr>
          <a:xfrm>
            <a:off x="5535720" y="552960"/>
            <a:ext cx="3504240" cy="26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r" defTabSz="914400">
              <a:lnSpc>
                <a:spcPct val="100000"/>
              </a:lnSpc>
            </a:pPr>
            <a:r>
              <a:rPr lang="pt-PT" sz="1100" b="1" u="none" strike="noStrike" cap="all">
                <a:solidFill>
                  <a:schemeClr val="dk1"/>
                </a:solidFill>
                <a:effectLst/>
                <a:highlight>
                  <a:srgbClr val="ffff00"/>
                </a:highlight>
                <a:uFillTx/>
                <a:latin typeface="Calibri"/>
              </a:rPr>
              <a:t>Degree IN Informatics engineering</a:t>
            </a:r>
            <a:endParaRPr lang="en-US" sz="11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255" name="Imagem 4"/>
          <p:cNvPicPr/>
          <p:nvPr/>
        </p:nvPicPr>
        <p:blipFill>
          <a:blip r:embed="rId4"/>
          <a:stretch/>
        </p:blipFill>
        <p:spPr>
          <a:xfrm>
            <a:off x="6575400" y="9360"/>
            <a:ext cx="2574000" cy="6386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56" name="Text Box 21"/>
          <p:cNvSpPr/>
          <p:nvPr/>
        </p:nvSpPr>
        <p:spPr>
          <a:xfrm>
            <a:off x="511200" y="75240"/>
            <a:ext cx="6137640" cy="27576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601"/>
              </a:spcBef>
            </a:pPr>
            <a:r>
              <a:rPr lang="pt-PT" sz="1200" b="1" u="none" strike="noStrike">
                <a:solidFill>
                  <a:srgbClr val="ff3300"/>
                </a:solidFill>
                <a:effectLst/>
                <a:uFillTx/>
                <a:latin typeface="Arial"/>
              </a:rPr>
              <a:t>INTEGRAÇÃO DE SISTEMAS – TP 3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57" name="Subtítulo 2"/>
          <p:cNvSpPr/>
          <p:nvPr/>
        </p:nvSpPr>
        <p:spPr>
          <a:xfrm>
            <a:off x="835920" y="6524640"/>
            <a:ext cx="7697160" cy="16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68760" rIns="68760" tIns="34200" bIns="34200" anchor="t">
            <a:normAutofit fontScale="85000" lnSpcReduction="19999"/>
          </a:bodyPr>
          <a:p>
            <a:pPr defTabSz="91440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lang="pt-PT" sz="900" b="0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@2025, 31394 Filipe Fernandes | 31415 Gonçalo Marques  | </a:t>
            </a:r>
            <a:r>
              <a:rPr lang="pt-PT" sz="900" b="1" u="none" strike="noStrike">
                <a:solidFill>
                  <a:srgbClr val="c00000"/>
                </a:solidFill>
                <a:effectLst/>
                <a:uFillTx/>
                <a:latin typeface="Arial"/>
                <a:ea typeface="Arial"/>
              </a:rPr>
              <a:t>Unidade Curricular: INTEGRAÇÃO DE SISTEMAS </a:t>
            </a:r>
            <a:r>
              <a:rPr lang="pt-PT" sz="900" b="0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– Ano Letivo 2025/2026 – </a:t>
            </a:r>
            <a:r>
              <a:rPr lang="pt-PT" sz="900" b="1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TP 3</a:t>
            </a:r>
            <a:endParaRPr lang="en-US" sz="9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58" name="Marcador de Posição de Conteúdo 2"/>
          <p:cNvSpPr/>
          <p:nvPr/>
        </p:nvSpPr>
        <p:spPr>
          <a:xfrm>
            <a:off x="306360" y="1219320"/>
            <a:ext cx="8635320" cy="530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r>
              <a:rPr lang="pt-PT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Ao utilizar ECS as envs são configuradas diretamente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r>
              <a:rPr lang="pt-PT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na interface presente do task definition.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259" name="Imagem 10" descr="Uma imagem com texto, captura de ecrã, software, Página web&#10;&#10;Os conteúdos gerados por IA podem estar incorretos."/>
          <p:cNvPicPr/>
          <p:nvPr/>
        </p:nvPicPr>
        <p:blipFill>
          <a:blip r:embed="rId5"/>
          <a:stretch/>
        </p:blipFill>
        <p:spPr>
          <a:xfrm>
            <a:off x="5760" y="1260360"/>
            <a:ext cx="9143640" cy="23000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60" name="Imagem 14" descr="Uma imagem com texto, captura de ecrã, Tipo de letra, número&#10;&#10;Os conteúdos gerados por IA podem estar incorretos."/>
          <p:cNvPicPr/>
          <p:nvPr/>
        </p:nvPicPr>
        <p:blipFill>
          <a:blip r:embed="rId6"/>
          <a:stretch/>
        </p:blipFill>
        <p:spPr>
          <a:xfrm>
            <a:off x="5334120" y="3477240"/>
            <a:ext cx="3675960" cy="279432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Text Box 10"/>
          <p:cNvSpPr/>
          <p:nvPr/>
        </p:nvSpPr>
        <p:spPr>
          <a:xfrm>
            <a:off x="8288280" y="6296040"/>
            <a:ext cx="825840" cy="36576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901"/>
              </a:spcBef>
            </a:pPr>
            <a:endParaRPr lang="pt-PT" sz="1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262" name="Rectangle 11"/>
          <p:cNvSpPr/>
          <p:nvPr/>
        </p:nvSpPr>
        <p:spPr>
          <a:xfrm>
            <a:off x="8327520" y="6496200"/>
            <a:ext cx="935640" cy="25920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lang="pt-PT" sz="1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- </a:t>
            </a:r>
            <a:fld id="{8D9DEEE9-0E87-46F7-9B4E-B2711418E507}" type="slidenum">
              <a:rPr lang="pt-PT" sz="1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&lt;number&gt;</a:t>
            </a:fld>
            <a:r>
              <a:rPr lang="pt-PT" sz="1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 -</a:t>
            </a:r>
            <a:endParaRPr lang="en-US" sz="1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63" name="Text Box 13"/>
          <p:cNvSpPr/>
          <p:nvPr/>
        </p:nvSpPr>
        <p:spPr>
          <a:xfrm>
            <a:off x="306360" y="557280"/>
            <a:ext cx="6980760" cy="39816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1001"/>
              </a:spcBef>
            </a:pPr>
            <a:r>
              <a:rPr lang="pt-PT" sz="2000" b="1" u="none" strike="noStrike">
                <a:solidFill>
                  <a:srgbClr val="c00000"/>
                </a:solidFill>
                <a:effectLst/>
                <a:uFillTx/>
                <a:latin typeface="Arial"/>
                <a:ea typeface="Noto Sans CJK SC"/>
              </a:rPr>
              <a:t>■</a:t>
            </a:r>
            <a:r>
              <a:rPr lang="pt-PT" sz="2000" b="1" u="none" strike="noStrike">
                <a:solidFill>
                  <a:schemeClr val="dk1"/>
                </a:solidFill>
                <a:effectLst/>
                <a:uFillTx/>
                <a:latin typeface="Arial"/>
                <a:ea typeface="Noto Sans CJK SC"/>
              </a:rPr>
              <a:t> 5 – Processador de dados AWS</a:t>
            </a: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64" name="Line 15"/>
          <p:cNvSpPr/>
          <p:nvPr/>
        </p:nvSpPr>
        <p:spPr>
          <a:xfrm>
            <a:off x="250560" y="0"/>
            <a:ext cx="360" cy="765000"/>
          </a:xfrm>
          <a:prstGeom prst="line">
            <a:avLst/>
          </a:prstGeom>
          <a:ln w="254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lang="pt-PT" sz="1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pic>
        <p:nvPicPr>
          <p:cNvPr id="265" name="Imagem 6"/>
          <p:cNvPicPr/>
          <p:nvPr/>
        </p:nvPicPr>
        <p:blipFill>
          <a:blip r:embed="rId1"/>
          <a:stretch/>
        </p:blipFill>
        <p:spPr>
          <a:xfrm>
            <a:off x="101160" y="904320"/>
            <a:ext cx="9012960" cy="2653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66" name="Imagem 8"/>
          <p:cNvPicPr/>
          <p:nvPr/>
        </p:nvPicPr>
        <p:blipFill>
          <a:blip r:embed="rId2"/>
          <a:stretch/>
        </p:blipFill>
        <p:spPr>
          <a:xfrm>
            <a:off x="0" y="6320160"/>
            <a:ext cx="9142920" cy="2520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67" name="Imagem 12"/>
          <p:cNvPicPr/>
          <p:nvPr/>
        </p:nvPicPr>
        <p:blipFill>
          <a:blip r:embed="rId3"/>
          <a:stretch/>
        </p:blipFill>
        <p:spPr>
          <a:xfrm>
            <a:off x="237960" y="6488280"/>
            <a:ext cx="545040" cy="1987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68" name="Rectângulo 19"/>
          <p:cNvSpPr/>
          <p:nvPr/>
        </p:nvSpPr>
        <p:spPr>
          <a:xfrm>
            <a:off x="5535720" y="552960"/>
            <a:ext cx="3504240" cy="26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r" defTabSz="914400">
              <a:lnSpc>
                <a:spcPct val="100000"/>
              </a:lnSpc>
            </a:pPr>
            <a:r>
              <a:rPr lang="pt-PT" sz="1100" b="1" u="none" strike="noStrike" cap="all">
                <a:solidFill>
                  <a:schemeClr val="dk1"/>
                </a:solidFill>
                <a:effectLst/>
                <a:highlight>
                  <a:srgbClr val="ffff00"/>
                </a:highlight>
                <a:uFillTx/>
                <a:latin typeface="Calibri"/>
              </a:rPr>
              <a:t>Degree IN Informatics engineering</a:t>
            </a:r>
            <a:endParaRPr lang="en-US" sz="11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269" name="Imagem 4"/>
          <p:cNvPicPr/>
          <p:nvPr/>
        </p:nvPicPr>
        <p:blipFill>
          <a:blip r:embed="rId4"/>
          <a:stretch/>
        </p:blipFill>
        <p:spPr>
          <a:xfrm>
            <a:off x="6575400" y="9360"/>
            <a:ext cx="2574000" cy="6386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70" name="Text Box 21"/>
          <p:cNvSpPr/>
          <p:nvPr/>
        </p:nvSpPr>
        <p:spPr>
          <a:xfrm>
            <a:off x="511200" y="75240"/>
            <a:ext cx="6137640" cy="27576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601"/>
              </a:spcBef>
            </a:pPr>
            <a:r>
              <a:rPr lang="pt-PT" sz="1200" b="1" u="none" strike="noStrike">
                <a:solidFill>
                  <a:srgbClr val="ff3300"/>
                </a:solidFill>
                <a:effectLst/>
                <a:uFillTx/>
                <a:latin typeface="Arial"/>
              </a:rPr>
              <a:t>INTEGRAÇÃO DE SISTEMAS – TP 3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71" name="Subtítulo 2"/>
          <p:cNvSpPr/>
          <p:nvPr/>
        </p:nvSpPr>
        <p:spPr>
          <a:xfrm>
            <a:off x="835920" y="6524640"/>
            <a:ext cx="7697160" cy="16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68760" rIns="68760" tIns="34200" bIns="34200" anchor="t">
            <a:normAutofit fontScale="85000" lnSpcReduction="19999"/>
          </a:bodyPr>
          <a:p>
            <a:pPr defTabSz="91440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lang="pt-PT" sz="900" b="0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@2025, 31394 Filipe Fernandes | 31415 Gonçalo Marques  | </a:t>
            </a:r>
            <a:r>
              <a:rPr lang="pt-PT" sz="900" b="1" u="none" strike="noStrike">
                <a:solidFill>
                  <a:srgbClr val="c00000"/>
                </a:solidFill>
                <a:effectLst/>
                <a:uFillTx/>
                <a:latin typeface="Arial"/>
                <a:ea typeface="Arial"/>
              </a:rPr>
              <a:t>Unidade Curricular: INTEGRAÇÃO DE SISTEMAS </a:t>
            </a:r>
            <a:r>
              <a:rPr lang="pt-PT" sz="900" b="0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– Ano Letivo 2025/2026 – </a:t>
            </a:r>
            <a:r>
              <a:rPr lang="pt-PT" sz="900" b="1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TP 3</a:t>
            </a:r>
            <a:endParaRPr lang="en-US" sz="9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72" name="Marcador de Posição de Conteúdo 2"/>
          <p:cNvSpPr/>
          <p:nvPr/>
        </p:nvSpPr>
        <p:spPr>
          <a:xfrm>
            <a:off x="306360" y="1219320"/>
            <a:ext cx="8635320" cy="530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r>
              <a:rPr lang="pt-PT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O serviço ativo neste cluster corresponde à versão 9 definida no task definition do slide anterior.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273" name="Imagem 5" descr="Uma imagem com texto, software, captura de ecrã, Página web&#10;&#10;Os conteúdos gerados por IA podem estar incorretos."/>
          <p:cNvPicPr/>
          <p:nvPr/>
        </p:nvPicPr>
        <p:blipFill>
          <a:blip r:embed="rId5"/>
          <a:stretch/>
        </p:blipFill>
        <p:spPr>
          <a:xfrm>
            <a:off x="236880" y="1198440"/>
            <a:ext cx="8704800" cy="325548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Text Box 10"/>
          <p:cNvSpPr/>
          <p:nvPr/>
        </p:nvSpPr>
        <p:spPr>
          <a:xfrm>
            <a:off x="8288280" y="6296040"/>
            <a:ext cx="825840" cy="36576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901"/>
              </a:spcBef>
            </a:pPr>
            <a:endParaRPr lang="pt-PT" sz="1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275" name="Rectangle 11"/>
          <p:cNvSpPr/>
          <p:nvPr/>
        </p:nvSpPr>
        <p:spPr>
          <a:xfrm>
            <a:off x="8327520" y="6496200"/>
            <a:ext cx="935640" cy="25920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lang="pt-PT" sz="1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- </a:t>
            </a:r>
            <a:fld id="{6D1AC8FA-312D-48B3-9481-106394570323}" type="slidenum">
              <a:rPr lang="pt-PT" sz="1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&lt;number&gt;</a:t>
            </a:fld>
            <a:r>
              <a:rPr lang="pt-PT" sz="1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 -</a:t>
            </a:r>
            <a:endParaRPr lang="en-US" sz="1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76" name="Text Box 13"/>
          <p:cNvSpPr/>
          <p:nvPr/>
        </p:nvSpPr>
        <p:spPr>
          <a:xfrm>
            <a:off x="306360" y="557280"/>
            <a:ext cx="6980760" cy="39816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1001"/>
              </a:spcBef>
            </a:pPr>
            <a:r>
              <a:rPr lang="pt-PT" sz="2000" b="1" u="none" strike="noStrike">
                <a:solidFill>
                  <a:srgbClr val="c00000"/>
                </a:solidFill>
                <a:effectLst/>
                <a:uFillTx/>
                <a:latin typeface="Arial"/>
                <a:ea typeface="Noto Sans CJK SC"/>
              </a:rPr>
              <a:t>■</a:t>
            </a:r>
            <a:r>
              <a:rPr lang="pt-PT" sz="2000" b="1" u="none" strike="noStrike">
                <a:solidFill>
                  <a:schemeClr val="dk1"/>
                </a:solidFill>
                <a:effectLst/>
                <a:uFillTx/>
                <a:latin typeface="Arial"/>
                <a:ea typeface="Noto Sans CJK SC"/>
              </a:rPr>
              <a:t> 5 – Processador de dados AWS</a:t>
            </a: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77" name="Line 15"/>
          <p:cNvSpPr/>
          <p:nvPr/>
        </p:nvSpPr>
        <p:spPr>
          <a:xfrm>
            <a:off x="250560" y="0"/>
            <a:ext cx="360" cy="765000"/>
          </a:xfrm>
          <a:prstGeom prst="line">
            <a:avLst/>
          </a:prstGeom>
          <a:ln w="254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lang="pt-PT" sz="1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pic>
        <p:nvPicPr>
          <p:cNvPr id="278" name="Imagem 6"/>
          <p:cNvPicPr/>
          <p:nvPr/>
        </p:nvPicPr>
        <p:blipFill>
          <a:blip r:embed="rId1"/>
          <a:stretch/>
        </p:blipFill>
        <p:spPr>
          <a:xfrm>
            <a:off x="101160" y="904320"/>
            <a:ext cx="9012960" cy="2653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79" name="Imagem 8"/>
          <p:cNvPicPr/>
          <p:nvPr/>
        </p:nvPicPr>
        <p:blipFill>
          <a:blip r:embed="rId2"/>
          <a:stretch/>
        </p:blipFill>
        <p:spPr>
          <a:xfrm>
            <a:off x="0" y="6320160"/>
            <a:ext cx="9142920" cy="2520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80" name="Imagem 12"/>
          <p:cNvPicPr/>
          <p:nvPr/>
        </p:nvPicPr>
        <p:blipFill>
          <a:blip r:embed="rId3"/>
          <a:stretch/>
        </p:blipFill>
        <p:spPr>
          <a:xfrm>
            <a:off x="237960" y="6488280"/>
            <a:ext cx="545040" cy="1987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81" name="Rectângulo 19"/>
          <p:cNvSpPr/>
          <p:nvPr/>
        </p:nvSpPr>
        <p:spPr>
          <a:xfrm>
            <a:off x="5535720" y="552960"/>
            <a:ext cx="3504240" cy="26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r" defTabSz="914400">
              <a:lnSpc>
                <a:spcPct val="100000"/>
              </a:lnSpc>
            </a:pPr>
            <a:r>
              <a:rPr lang="pt-PT" sz="1100" b="1" u="none" strike="noStrike" cap="all">
                <a:solidFill>
                  <a:schemeClr val="dk1"/>
                </a:solidFill>
                <a:effectLst/>
                <a:highlight>
                  <a:srgbClr val="ffff00"/>
                </a:highlight>
                <a:uFillTx/>
                <a:latin typeface="Calibri"/>
              </a:rPr>
              <a:t>Degree IN Informatics engineering</a:t>
            </a:r>
            <a:endParaRPr lang="en-US" sz="11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282" name="Imagem 4"/>
          <p:cNvPicPr/>
          <p:nvPr/>
        </p:nvPicPr>
        <p:blipFill>
          <a:blip r:embed="rId4"/>
          <a:stretch/>
        </p:blipFill>
        <p:spPr>
          <a:xfrm>
            <a:off x="6575400" y="9360"/>
            <a:ext cx="2574000" cy="6386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83" name="Text Box 21"/>
          <p:cNvSpPr/>
          <p:nvPr/>
        </p:nvSpPr>
        <p:spPr>
          <a:xfrm>
            <a:off x="511200" y="75240"/>
            <a:ext cx="6137640" cy="27576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601"/>
              </a:spcBef>
            </a:pPr>
            <a:r>
              <a:rPr lang="pt-PT" sz="1200" b="1" u="none" strike="noStrike">
                <a:solidFill>
                  <a:srgbClr val="ff3300"/>
                </a:solidFill>
                <a:effectLst/>
                <a:uFillTx/>
                <a:latin typeface="Arial"/>
              </a:rPr>
              <a:t>INTEGRAÇÃO DE SISTEMAS – TP 3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84" name="Subtítulo 2"/>
          <p:cNvSpPr/>
          <p:nvPr/>
        </p:nvSpPr>
        <p:spPr>
          <a:xfrm>
            <a:off x="835920" y="6524640"/>
            <a:ext cx="7697160" cy="16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68760" rIns="68760" tIns="34200" bIns="34200" anchor="t">
            <a:normAutofit fontScale="85000" lnSpcReduction="19999"/>
          </a:bodyPr>
          <a:p>
            <a:pPr defTabSz="91440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lang="pt-PT" sz="900" b="0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@2025, 31394 Filipe Fernandes | 31415 Gonçalo Marques  | </a:t>
            </a:r>
            <a:r>
              <a:rPr lang="pt-PT" sz="900" b="1" u="none" strike="noStrike">
                <a:solidFill>
                  <a:srgbClr val="c00000"/>
                </a:solidFill>
                <a:effectLst/>
                <a:uFillTx/>
                <a:latin typeface="Arial"/>
                <a:ea typeface="Arial"/>
              </a:rPr>
              <a:t>Unidade Curricular: INTEGRAÇÃO DE SISTEMAS </a:t>
            </a:r>
            <a:r>
              <a:rPr lang="pt-PT" sz="900" b="0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– Ano Letivo 2025/2026 – </a:t>
            </a:r>
            <a:r>
              <a:rPr lang="pt-PT" sz="900" b="1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TP 3</a:t>
            </a:r>
            <a:endParaRPr lang="en-US" sz="9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85" name="Marcador de Posição de Conteúdo 2"/>
          <p:cNvSpPr/>
          <p:nvPr/>
        </p:nvSpPr>
        <p:spPr>
          <a:xfrm>
            <a:off x="306360" y="1219320"/>
            <a:ext cx="8635320" cy="530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286" name="Imagem 6" descr="Uma imagem com texto, captura de ecrã, file, número&#10;&#10;Os conteúdos gerados por IA podem estar incorretos."/>
          <p:cNvPicPr/>
          <p:nvPr/>
        </p:nvPicPr>
        <p:blipFill>
          <a:blip r:embed="rId5"/>
          <a:stretch/>
        </p:blipFill>
        <p:spPr>
          <a:xfrm>
            <a:off x="52200" y="1123920"/>
            <a:ext cx="9143640" cy="336492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Text Box 10"/>
          <p:cNvSpPr/>
          <p:nvPr/>
        </p:nvSpPr>
        <p:spPr>
          <a:xfrm>
            <a:off x="8288280" y="6296040"/>
            <a:ext cx="825840" cy="36576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901"/>
              </a:spcBef>
            </a:pPr>
            <a:endParaRPr lang="pt-PT" sz="1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288" name="Rectangle 11"/>
          <p:cNvSpPr/>
          <p:nvPr/>
        </p:nvSpPr>
        <p:spPr>
          <a:xfrm>
            <a:off x="8327520" y="6496200"/>
            <a:ext cx="935640" cy="25920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lang="pt-PT" sz="1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- </a:t>
            </a:r>
            <a:fld id="{463E3559-A7A5-4223-9A35-612E52104C86}" type="slidenum">
              <a:rPr lang="pt-PT" sz="1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&lt;number&gt;</a:t>
            </a:fld>
            <a:r>
              <a:rPr lang="pt-PT" sz="1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 -</a:t>
            </a:r>
            <a:endParaRPr lang="en-US" sz="1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89" name="Text Box 13"/>
          <p:cNvSpPr/>
          <p:nvPr/>
        </p:nvSpPr>
        <p:spPr>
          <a:xfrm>
            <a:off x="306360" y="557280"/>
            <a:ext cx="6980760" cy="39816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1001"/>
              </a:spcBef>
            </a:pPr>
            <a:r>
              <a:rPr lang="pt-PT" sz="2000" b="1" u="none" strike="noStrike">
                <a:solidFill>
                  <a:srgbClr val="c00000"/>
                </a:solidFill>
                <a:effectLst/>
                <a:uFillTx/>
                <a:latin typeface="Arial"/>
                <a:ea typeface="Noto Sans CJK SC"/>
              </a:rPr>
              <a:t>■</a:t>
            </a:r>
            <a:r>
              <a:rPr lang="pt-PT" sz="2000" b="1" u="none" strike="noStrike">
                <a:solidFill>
                  <a:schemeClr val="dk1"/>
                </a:solidFill>
                <a:effectLst/>
                <a:uFillTx/>
                <a:latin typeface="Arial"/>
                <a:ea typeface="Noto Sans CJK SC"/>
              </a:rPr>
              <a:t> 5 – Processador de dados AWS</a:t>
            </a: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90" name="Line 15"/>
          <p:cNvSpPr/>
          <p:nvPr/>
        </p:nvSpPr>
        <p:spPr>
          <a:xfrm>
            <a:off x="250560" y="0"/>
            <a:ext cx="360" cy="765000"/>
          </a:xfrm>
          <a:prstGeom prst="line">
            <a:avLst/>
          </a:prstGeom>
          <a:ln w="254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lang="pt-PT" sz="1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pic>
        <p:nvPicPr>
          <p:cNvPr id="291" name="Imagem 6"/>
          <p:cNvPicPr/>
          <p:nvPr/>
        </p:nvPicPr>
        <p:blipFill>
          <a:blip r:embed="rId1"/>
          <a:stretch/>
        </p:blipFill>
        <p:spPr>
          <a:xfrm>
            <a:off x="101160" y="904320"/>
            <a:ext cx="9012960" cy="2653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92" name="Imagem 8"/>
          <p:cNvPicPr/>
          <p:nvPr/>
        </p:nvPicPr>
        <p:blipFill>
          <a:blip r:embed="rId2"/>
          <a:stretch/>
        </p:blipFill>
        <p:spPr>
          <a:xfrm>
            <a:off x="0" y="6320160"/>
            <a:ext cx="9142920" cy="2520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93" name="Imagem 12"/>
          <p:cNvPicPr/>
          <p:nvPr/>
        </p:nvPicPr>
        <p:blipFill>
          <a:blip r:embed="rId3"/>
          <a:stretch/>
        </p:blipFill>
        <p:spPr>
          <a:xfrm>
            <a:off x="237960" y="6488280"/>
            <a:ext cx="545040" cy="1987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94" name="Rectângulo 19"/>
          <p:cNvSpPr/>
          <p:nvPr/>
        </p:nvSpPr>
        <p:spPr>
          <a:xfrm>
            <a:off x="5535720" y="552960"/>
            <a:ext cx="3504240" cy="26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r" defTabSz="914400">
              <a:lnSpc>
                <a:spcPct val="100000"/>
              </a:lnSpc>
            </a:pPr>
            <a:r>
              <a:rPr lang="pt-PT" sz="1100" b="1" u="none" strike="noStrike" cap="all">
                <a:solidFill>
                  <a:schemeClr val="dk1"/>
                </a:solidFill>
                <a:effectLst/>
                <a:highlight>
                  <a:srgbClr val="ffff00"/>
                </a:highlight>
                <a:uFillTx/>
                <a:latin typeface="Calibri"/>
              </a:rPr>
              <a:t>Degree IN Informatics engineering</a:t>
            </a:r>
            <a:endParaRPr lang="en-US" sz="11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295" name="Imagem 4"/>
          <p:cNvPicPr/>
          <p:nvPr/>
        </p:nvPicPr>
        <p:blipFill>
          <a:blip r:embed="rId4"/>
          <a:stretch/>
        </p:blipFill>
        <p:spPr>
          <a:xfrm>
            <a:off x="6575400" y="9360"/>
            <a:ext cx="2574000" cy="6386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96" name="Text Box 21"/>
          <p:cNvSpPr/>
          <p:nvPr/>
        </p:nvSpPr>
        <p:spPr>
          <a:xfrm>
            <a:off x="511200" y="75240"/>
            <a:ext cx="6137640" cy="27576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601"/>
              </a:spcBef>
            </a:pPr>
            <a:r>
              <a:rPr lang="pt-PT" sz="1200" b="1" u="none" strike="noStrike">
                <a:solidFill>
                  <a:srgbClr val="ff3300"/>
                </a:solidFill>
                <a:effectLst/>
                <a:uFillTx/>
                <a:latin typeface="Arial"/>
              </a:rPr>
              <a:t>INTEGRAÇÃO DE SISTEMAS – TP 3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97" name="Subtítulo 2"/>
          <p:cNvSpPr/>
          <p:nvPr/>
        </p:nvSpPr>
        <p:spPr>
          <a:xfrm>
            <a:off x="835920" y="6524640"/>
            <a:ext cx="7697160" cy="16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68760" rIns="68760" tIns="34200" bIns="34200" anchor="t">
            <a:normAutofit fontScale="85000" lnSpcReduction="19999"/>
          </a:bodyPr>
          <a:p>
            <a:pPr defTabSz="91440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lang="pt-PT" sz="900" b="0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@2025, 31394 Filipe Fernandes | 31415 Gonçalo Marques  | </a:t>
            </a:r>
            <a:r>
              <a:rPr lang="pt-PT" sz="900" b="1" u="none" strike="noStrike">
                <a:solidFill>
                  <a:srgbClr val="c00000"/>
                </a:solidFill>
                <a:effectLst/>
                <a:uFillTx/>
                <a:latin typeface="Arial"/>
                <a:ea typeface="Arial"/>
              </a:rPr>
              <a:t>Unidade Curricular: INTEGRAÇÃO DE SISTEMAS </a:t>
            </a:r>
            <a:r>
              <a:rPr lang="pt-PT" sz="900" b="0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– Ano Letivo 2025/2026 – </a:t>
            </a:r>
            <a:r>
              <a:rPr lang="pt-PT" sz="900" b="1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TP 3</a:t>
            </a:r>
            <a:endParaRPr lang="en-US" sz="9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98" name="Marcador de Posição de Conteúdo 2"/>
          <p:cNvSpPr/>
          <p:nvPr/>
        </p:nvSpPr>
        <p:spPr>
          <a:xfrm>
            <a:off x="306360" y="1219320"/>
            <a:ext cx="8635320" cy="530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r>
              <a:rPr lang="pt-PT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Foi utilizado o application load balancer para expor o endpoint do webhook com um DNS estável e que não altere ao mudar a task.</a:t>
            </a: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299" name="Imagem 5" descr="Uma imagem com texto, captura de ecrã, file, Tipo de letra&#10;&#10;Os conteúdos gerados por IA podem estar incorretos."/>
          <p:cNvPicPr/>
          <p:nvPr/>
        </p:nvPicPr>
        <p:blipFill>
          <a:blip r:embed="rId5"/>
          <a:stretch/>
        </p:blipFill>
        <p:spPr>
          <a:xfrm>
            <a:off x="-720" y="1015560"/>
            <a:ext cx="9143640" cy="276408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Text Box 10"/>
          <p:cNvSpPr/>
          <p:nvPr/>
        </p:nvSpPr>
        <p:spPr>
          <a:xfrm>
            <a:off x="8288280" y="6296040"/>
            <a:ext cx="825840" cy="36576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901"/>
              </a:spcBef>
            </a:pPr>
            <a:endParaRPr lang="pt-PT" sz="1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01" name="Rectangle 11"/>
          <p:cNvSpPr/>
          <p:nvPr/>
        </p:nvSpPr>
        <p:spPr>
          <a:xfrm>
            <a:off x="8327520" y="6496200"/>
            <a:ext cx="935640" cy="25920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lang="pt-PT" sz="1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- </a:t>
            </a:r>
            <a:fld id="{504FFDF4-76D1-4E59-90BE-D3370E66ABCB}" type="slidenum">
              <a:rPr lang="pt-PT" sz="1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&lt;number&gt;</a:t>
            </a:fld>
            <a:r>
              <a:rPr lang="pt-PT" sz="1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 -</a:t>
            </a:r>
            <a:endParaRPr lang="en-US" sz="1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02" name="Text Box 13"/>
          <p:cNvSpPr/>
          <p:nvPr/>
        </p:nvSpPr>
        <p:spPr>
          <a:xfrm>
            <a:off x="306360" y="557280"/>
            <a:ext cx="6980760" cy="39816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1001"/>
              </a:spcBef>
            </a:pPr>
            <a:r>
              <a:rPr lang="pt-PT" sz="2000" b="1" u="none" strike="noStrike">
                <a:solidFill>
                  <a:srgbClr val="c00000"/>
                </a:solidFill>
                <a:effectLst/>
                <a:uFillTx/>
                <a:latin typeface="Arial"/>
                <a:ea typeface="Noto Sans CJK SC"/>
              </a:rPr>
              <a:t>■</a:t>
            </a:r>
            <a:r>
              <a:rPr lang="pt-PT" sz="2000" b="1" u="none" strike="noStrike">
                <a:solidFill>
                  <a:schemeClr val="dk1"/>
                </a:solidFill>
                <a:effectLst/>
                <a:uFillTx/>
                <a:latin typeface="Arial"/>
                <a:ea typeface="Noto Sans CJK SC"/>
              </a:rPr>
              <a:t> 5 – Processador de dados</a:t>
            </a: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03" name="Line 15"/>
          <p:cNvSpPr/>
          <p:nvPr/>
        </p:nvSpPr>
        <p:spPr>
          <a:xfrm>
            <a:off x="250560" y="0"/>
            <a:ext cx="360" cy="765000"/>
          </a:xfrm>
          <a:prstGeom prst="line">
            <a:avLst/>
          </a:prstGeom>
          <a:ln w="254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lang="pt-PT" sz="1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pic>
        <p:nvPicPr>
          <p:cNvPr id="304" name="Imagem 6"/>
          <p:cNvPicPr/>
          <p:nvPr/>
        </p:nvPicPr>
        <p:blipFill>
          <a:blip r:embed="rId1"/>
          <a:stretch/>
        </p:blipFill>
        <p:spPr>
          <a:xfrm>
            <a:off x="101160" y="904320"/>
            <a:ext cx="9012960" cy="2653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05" name="Imagem 8"/>
          <p:cNvPicPr/>
          <p:nvPr/>
        </p:nvPicPr>
        <p:blipFill>
          <a:blip r:embed="rId2"/>
          <a:stretch/>
        </p:blipFill>
        <p:spPr>
          <a:xfrm>
            <a:off x="0" y="6320160"/>
            <a:ext cx="9142920" cy="2520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06" name="Imagem 12"/>
          <p:cNvPicPr/>
          <p:nvPr/>
        </p:nvPicPr>
        <p:blipFill>
          <a:blip r:embed="rId3"/>
          <a:stretch/>
        </p:blipFill>
        <p:spPr>
          <a:xfrm>
            <a:off x="237960" y="6488280"/>
            <a:ext cx="545040" cy="1987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07" name="Rectângulo 19"/>
          <p:cNvSpPr/>
          <p:nvPr/>
        </p:nvSpPr>
        <p:spPr>
          <a:xfrm>
            <a:off x="5535720" y="552960"/>
            <a:ext cx="3504240" cy="26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r" defTabSz="914400">
              <a:lnSpc>
                <a:spcPct val="100000"/>
              </a:lnSpc>
            </a:pPr>
            <a:r>
              <a:rPr lang="pt-PT" sz="1100" b="1" u="none" strike="noStrike" cap="all">
                <a:solidFill>
                  <a:schemeClr val="dk1"/>
                </a:solidFill>
                <a:effectLst/>
                <a:highlight>
                  <a:srgbClr val="ffff00"/>
                </a:highlight>
                <a:uFillTx/>
                <a:latin typeface="Calibri"/>
              </a:rPr>
              <a:t>Degree IN Informatics engineering</a:t>
            </a:r>
            <a:endParaRPr lang="en-US" sz="11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308" name="Imagem 4"/>
          <p:cNvPicPr/>
          <p:nvPr/>
        </p:nvPicPr>
        <p:blipFill>
          <a:blip r:embed="rId4"/>
          <a:stretch/>
        </p:blipFill>
        <p:spPr>
          <a:xfrm>
            <a:off x="6575400" y="9360"/>
            <a:ext cx="2574000" cy="6386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09" name="Text Box 21"/>
          <p:cNvSpPr/>
          <p:nvPr/>
        </p:nvSpPr>
        <p:spPr>
          <a:xfrm>
            <a:off x="511200" y="75240"/>
            <a:ext cx="6137640" cy="27576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601"/>
              </a:spcBef>
            </a:pPr>
            <a:r>
              <a:rPr lang="pt-PT" sz="1200" b="1" u="none" strike="noStrike">
                <a:solidFill>
                  <a:srgbClr val="ff3300"/>
                </a:solidFill>
                <a:effectLst/>
                <a:uFillTx/>
                <a:latin typeface="Arial"/>
              </a:rPr>
              <a:t>INTEGRAÇÃO DE SISTEMAS – TP 3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10" name="Subtítulo 2"/>
          <p:cNvSpPr/>
          <p:nvPr/>
        </p:nvSpPr>
        <p:spPr>
          <a:xfrm>
            <a:off x="835920" y="6524640"/>
            <a:ext cx="7697160" cy="16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68760" rIns="68760" tIns="34200" bIns="34200" anchor="t">
            <a:normAutofit fontScale="85000" lnSpcReduction="19999"/>
          </a:bodyPr>
          <a:p>
            <a:pPr defTabSz="91440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lang="pt-PT" sz="900" b="0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@2025, 31394 Filipe Fernandes | 31415 Gonçalo Marques  | </a:t>
            </a:r>
            <a:r>
              <a:rPr lang="pt-PT" sz="900" b="1" u="none" strike="noStrike">
                <a:solidFill>
                  <a:srgbClr val="c00000"/>
                </a:solidFill>
                <a:effectLst/>
                <a:uFillTx/>
                <a:latin typeface="Arial"/>
                <a:ea typeface="Arial"/>
              </a:rPr>
              <a:t>Unidade Curricular: INTEGRAÇÃO DE SISTEMAS </a:t>
            </a:r>
            <a:r>
              <a:rPr lang="pt-PT" sz="900" b="0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– Ano Letivo 2025/2026 – </a:t>
            </a:r>
            <a:r>
              <a:rPr lang="pt-PT" sz="900" b="1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TP 3</a:t>
            </a:r>
            <a:endParaRPr lang="en-US" sz="9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11" name="Marcador de Posição de Conteúdo 2"/>
          <p:cNvSpPr/>
          <p:nvPr/>
        </p:nvSpPr>
        <p:spPr>
          <a:xfrm>
            <a:off x="306360" y="1219320"/>
            <a:ext cx="8635320" cy="530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r>
              <a:rPr lang="pt-PT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A função main inicia todos os processos necessários ,webhook, conexão socket e conexão com o Rabbitmq.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r>
              <a:rPr lang="pt-PT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Caso seja lida com sucesso uma mensagem o conteúdo da mesma é passada para o serviço responsável pela logica. O conteúdo da mensagem corresponde ao nome do ficheiro csv novo.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312" name="Imagem 6" descr="Uma imagem com texto, captura de ecrã, Tipo de letra, ecrã&#10;&#10;Os conteúdos gerados por IA podem estar incorretos."/>
          <p:cNvPicPr/>
          <p:nvPr/>
        </p:nvPicPr>
        <p:blipFill>
          <a:blip r:embed="rId5"/>
          <a:stretch/>
        </p:blipFill>
        <p:spPr>
          <a:xfrm>
            <a:off x="2171880" y="1076400"/>
            <a:ext cx="4457520" cy="16048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13" name=""/>
          <p:cNvPicPr/>
          <p:nvPr/>
        </p:nvPicPr>
        <p:blipFill>
          <a:blip r:embed="rId6"/>
          <a:stretch/>
        </p:blipFill>
        <p:spPr>
          <a:xfrm>
            <a:off x="2286000" y="3412800"/>
            <a:ext cx="4114800" cy="207360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Text Box 10"/>
          <p:cNvSpPr/>
          <p:nvPr/>
        </p:nvSpPr>
        <p:spPr>
          <a:xfrm>
            <a:off x="8288280" y="6296040"/>
            <a:ext cx="825840" cy="36576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901"/>
              </a:spcBef>
            </a:pPr>
            <a:endParaRPr lang="pt-PT" sz="1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15" name="Rectangle 11"/>
          <p:cNvSpPr/>
          <p:nvPr/>
        </p:nvSpPr>
        <p:spPr>
          <a:xfrm>
            <a:off x="8327520" y="6496200"/>
            <a:ext cx="935640" cy="25920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lang="pt-PT" sz="1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- </a:t>
            </a:r>
            <a:fld id="{EA051B79-57EB-4179-865E-0E60835CE456}" type="slidenum">
              <a:rPr lang="pt-PT" sz="1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&lt;number&gt;</a:t>
            </a:fld>
            <a:r>
              <a:rPr lang="pt-PT" sz="1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 -</a:t>
            </a:r>
            <a:endParaRPr lang="en-US" sz="1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16" name="Text Box 13"/>
          <p:cNvSpPr/>
          <p:nvPr/>
        </p:nvSpPr>
        <p:spPr>
          <a:xfrm>
            <a:off x="306360" y="557280"/>
            <a:ext cx="6980760" cy="39816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1001"/>
              </a:spcBef>
            </a:pPr>
            <a:r>
              <a:rPr lang="pt-PT" sz="2000" b="1" u="none" strike="noStrike">
                <a:solidFill>
                  <a:srgbClr val="c00000"/>
                </a:solidFill>
                <a:effectLst/>
                <a:uFillTx/>
                <a:latin typeface="Arial"/>
                <a:ea typeface="Noto Sans CJK SC"/>
              </a:rPr>
              <a:t>■</a:t>
            </a:r>
            <a:r>
              <a:rPr lang="pt-PT" sz="2000" b="1" u="none" strike="noStrike">
                <a:solidFill>
                  <a:schemeClr val="dk1"/>
                </a:solidFill>
                <a:effectLst/>
                <a:uFillTx/>
                <a:latin typeface="Arial"/>
                <a:ea typeface="Noto Sans CJK SC"/>
              </a:rPr>
              <a:t> 5 – Processador de dados</a:t>
            </a: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17" name="Line 15"/>
          <p:cNvSpPr/>
          <p:nvPr/>
        </p:nvSpPr>
        <p:spPr>
          <a:xfrm>
            <a:off x="250560" y="0"/>
            <a:ext cx="360" cy="765000"/>
          </a:xfrm>
          <a:prstGeom prst="line">
            <a:avLst/>
          </a:prstGeom>
          <a:ln w="254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lang="pt-PT" sz="1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pic>
        <p:nvPicPr>
          <p:cNvPr id="318" name="Imagem 6"/>
          <p:cNvPicPr/>
          <p:nvPr/>
        </p:nvPicPr>
        <p:blipFill>
          <a:blip r:embed="rId1"/>
          <a:stretch/>
        </p:blipFill>
        <p:spPr>
          <a:xfrm>
            <a:off x="101160" y="904320"/>
            <a:ext cx="9012960" cy="2653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19" name="Imagem 8"/>
          <p:cNvPicPr/>
          <p:nvPr/>
        </p:nvPicPr>
        <p:blipFill>
          <a:blip r:embed="rId2"/>
          <a:stretch/>
        </p:blipFill>
        <p:spPr>
          <a:xfrm>
            <a:off x="0" y="6320160"/>
            <a:ext cx="9142920" cy="2520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20" name="Imagem 12"/>
          <p:cNvPicPr/>
          <p:nvPr/>
        </p:nvPicPr>
        <p:blipFill>
          <a:blip r:embed="rId3"/>
          <a:stretch/>
        </p:blipFill>
        <p:spPr>
          <a:xfrm>
            <a:off x="237960" y="6488280"/>
            <a:ext cx="545040" cy="1987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21" name="Rectângulo 19"/>
          <p:cNvSpPr/>
          <p:nvPr/>
        </p:nvSpPr>
        <p:spPr>
          <a:xfrm>
            <a:off x="5535720" y="552960"/>
            <a:ext cx="3504240" cy="26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r" defTabSz="914400">
              <a:lnSpc>
                <a:spcPct val="100000"/>
              </a:lnSpc>
            </a:pPr>
            <a:r>
              <a:rPr lang="pt-PT" sz="1100" b="1" u="none" strike="noStrike" cap="all">
                <a:solidFill>
                  <a:schemeClr val="dk1"/>
                </a:solidFill>
                <a:effectLst/>
                <a:highlight>
                  <a:srgbClr val="ffff00"/>
                </a:highlight>
                <a:uFillTx/>
                <a:latin typeface="Calibri"/>
              </a:rPr>
              <a:t>Degree IN Informatics engineering</a:t>
            </a:r>
            <a:endParaRPr lang="en-US" sz="11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322" name="Imagem 4"/>
          <p:cNvPicPr/>
          <p:nvPr/>
        </p:nvPicPr>
        <p:blipFill>
          <a:blip r:embed="rId4"/>
          <a:stretch/>
        </p:blipFill>
        <p:spPr>
          <a:xfrm>
            <a:off x="6575400" y="9360"/>
            <a:ext cx="2574000" cy="6386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23" name="Text Box 21"/>
          <p:cNvSpPr/>
          <p:nvPr/>
        </p:nvSpPr>
        <p:spPr>
          <a:xfrm>
            <a:off x="511200" y="75240"/>
            <a:ext cx="6137640" cy="27576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601"/>
              </a:spcBef>
            </a:pPr>
            <a:r>
              <a:rPr lang="pt-PT" sz="1200" b="1" u="none" strike="noStrike">
                <a:solidFill>
                  <a:srgbClr val="ff3300"/>
                </a:solidFill>
                <a:effectLst/>
                <a:uFillTx/>
                <a:latin typeface="Arial"/>
              </a:rPr>
              <a:t>INTEGRAÇÃO DE SISTEMAS – TP 3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24" name="Subtítulo 2"/>
          <p:cNvSpPr/>
          <p:nvPr/>
        </p:nvSpPr>
        <p:spPr>
          <a:xfrm>
            <a:off x="835920" y="6524640"/>
            <a:ext cx="7697160" cy="16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68760" rIns="68760" tIns="34200" bIns="34200" anchor="t">
            <a:normAutofit fontScale="85000" lnSpcReduction="19999"/>
          </a:bodyPr>
          <a:p>
            <a:pPr defTabSz="91440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lang="pt-PT" sz="900" b="0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@2025, 31394 Filipe Fernandes | 31415 Gonçalo Marques  | </a:t>
            </a:r>
            <a:r>
              <a:rPr lang="pt-PT" sz="900" b="1" u="none" strike="noStrike">
                <a:solidFill>
                  <a:srgbClr val="c00000"/>
                </a:solidFill>
                <a:effectLst/>
                <a:uFillTx/>
                <a:latin typeface="Arial"/>
                <a:ea typeface="Arial"/>
              </a:rPr>
              <a:t>Unidade Curricular: INTEGRAÇÃO DE SISTEMAS </a:t>
            </a:r>
            <a:r>
              <a:rPr lang="pt-PT" sz="900" b="0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– Ano Letivo 2025/2026 – </a:t>
            </a:r>
            <a:r>
              <a:rPr lang="pt-PT" sz="900" b="1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TP 3</a:t>
            </a:r>
            <a:endParaRPr lang="en-US" sz="9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25" name="Marcador de Posição de Conteúdo 2"/>
          <p:cNvSpPr/>
          <p:nvPr/>
        </p:nvSpPr>
        <p:spPr>
          <a:xfrm>
            <a:off x="306360" y="1219320"/>
            <a:ext cx="8635320" cy="530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r>
              <a:rPr lang="pt-PT" sz="16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É estabelecida a conexão ao socket e o “defer” garante que o mesmo é sempre fechado no fim da execução. A função “getfilefrombalde” retorna o body para streaming.</a:t>
            </a:r>
            <a:endParaRPr lang="en-US" sz="1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326" name="Imagem 5" descr="Uma imagem com texto, captura de ecrã, ecrã, software&#10;&#10;Os conteúdos gerados por IA podem estar incorretos."/>
          <p:cNvPicPr/>
          <p:nvPr/>
        </p:nvPicPr>
        <p:blipFill>
          <a:blip r:embed="rId5"/>
          <a:stretch/>
        </p:blipFill>
        <p:spPr>
          <a:xfrm>
            <a:off x="1804320" y="1176480"/>
            <a:ext cx="5534280" cy="229536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ext Box 10"/>
          <p:cNvSpPr/>
          <p:nvPr/>
        </p:nvSpPr>
        <p:spPr>
          <a:xfrm>
            <a:off x="8288280" y="6296040"/>
            <a:ext cx="825840" cy="36576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901"/>
              </a:spcBef>
            </a:pPr>
            <a:endParaRPr lang="pt-PT" sz="1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6" name="Rectangle 11"/>
          <p:cNvSpPr/>
          <p:nvPr/>
        </p:nvSpPr>
        <p:spPr>
          <a:xfrm>
            <a:off x="8327520" y="6496200"/>
            <a:ext cx="935640" cy="25920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lang="pt-PT" sz="1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- </a:t>
            </a:r>
            <a:fld id="{167EF7E0-06B6-4DE3-8D1E-AB446AA4F5B8}" type="slidenum">
              <a:rPr lang="pt-PT" sz="1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&lt;number&gt;</a:t>
            </a:fld>
            <a:r>
              <a:rPr lang="pt-PT" sz="1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 -</a:t>
            </a:r>
            <a:endParaRPr lang="en-US" sz="1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7" name="Text Box 13"/>
          <p:cNvSpPr/>
          <p:nvPr/>
        </p:nvSpPr>
        <p:spPr>
          <a:xfrm>
            <a:off x="306360" y="557280"/>
            <a:ext cx="6980760" cy="39888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1001"/>
              </a:spcBef>
            </a:pPr>
            <a:r>
              <a:rPr lang="pt-PT" sz="2000" b="1" u="none" strike="noStrike">
                <a:solidFill>
                  <a:srgbClr val="c00000"/>
                </a:solidFill>
                <a:effectLst/>
                <a:uFillTx/>
                <a:latin typeface="Arial"/>
              </a:rPr>
              <a:t>■</a:t>
            </a:r>
            <a:r>
              <a:rPr lang="pt-PT" sz="2000" b="1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 Índice </a:t>
            </a: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8" name="Line 15"/>
          <p:cNvSpPr/>
          <p:nvPr/>
        </p:nvSpPr>
        <p:spPr>
          <a:xfrm>
            <a:off x="250560" y="0"/>
            <a:ext cx="360" cy="765000"/>
          </a:xfrm>
          <a:prstGeom prst="line">
            <a:avLst/>
          </a:prstGeom>
          <a:ln w="254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lang="pt-PT" sz="1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9" name="Marcador de Posição de Conteúdo 2"/>
          <p:cNvSpPr/>
          <p:nvPr/>
        </p:nvSpPr>
        <p:spPr>
          <a:xfrm>
            <a:off x="457200" y="1219320"/>
            <a:ext cx="8228520" cy="4936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marL="343080" indent="-343080" defTabSz="914400">
              <a:lnSpc>
                <a:spcPct val="150000"/>
              </a:lnSpc>
              <a:buClr>
                <a:srgbClr val="000000"/>
              </a:buClr>
              <a:buFont typeface="OpenSymbol"/>
              <a:buAutoNum type="arabicPeriod"/>
            </a:pPr>
            <a:r>
              <a:rPr lang="pt-PT" sz="18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Objetivos</a:t>
            </a: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43080" indent="-343080" defTabSz="914400">
              <a:lnSpc>
                <a:spcPct val="150000"/>
              </a:lnSpc>
              <a:buClr>
                <a:srgbClr val="000000"/>
              </a:buClr>
              <a:buFont typeface="OpenSymbol"/>
              <a:buAutoNum type="arabicPeriod"/>
            </a:pPr>
            <a:r>
              <a:rPr lang="pt-PT" sz="18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Tech Stack</a:t>
            </a: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50000"/>
              </a:lnSpc>
            </a:pPr>
            <a:r>
              <a:rPr lang="pt-PT" sz="18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3.  Arquitetura</a:t>
            </a: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50000"/>
              </a:lnSpc>
            </a:pPr>
            <a:r>
              <a:rPr lang="pt-PT" sz="18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4. Crawler</a:t>
            </a: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50000"/>
              </a:lnSpc>
            </a:pPr>
            <a:r>
              <a:rPr lang="pt-PT" sz="18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5. Processador de dados</a:t>
            </a: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50000"/>
              </a:lnSpc>
            </a:pPr>
            <a:r>
              <a:rPr lang="pt-PT" sz="18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6. XML Service</a:t>
            </a: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50000"/>
              </a:lnSpc>
            </a:pPr>
            <a:r>
              <a:rPr lang="pt-PT" sz="18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8. Conclusão</a:t>
            </a: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50000"/>
              </a:lnSpc>
            </a:pPr>
            <a:r>
              <a:rPr lang="pt-PT" sz="18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9. Bibliografia / Referências</a:t>
            </a: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200000"/>
              </a:lnSpc>
              <a:spcBef>
                <a:spcPts val="400"/>
              </a:spcBef>
            </a:pP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80" name="Imagem 6"/>
          <p:cNvPicPr/>
          <p:nvPr/>
        </p:nvPicPr>
        <p:blipFill>
          <a:blip r:embed="rId1"/>
          <a:stretch/>
        </p:blipFill>
        <p:spPr>
          <a:xfrm>
            <a:off x="101160" y="904320"/>
            <a:ext cx="9012960" cy="2653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81" name="Imagem 8"/>
          <p:cNvPicPr/>
          <p:nvPr/>
        </p:nvPicPr>
        <p:blipFill>
          <a:blip r:embed="rId2"/>
          <a:stretch/>
        </p:blipFill>
        <p:spPr>
          <a:xfrm>
            <a:off x="0" y="6320160"/>
            <a:ext cx="9142920" cy="2520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82" name="Imagem 12"/>
          <p:cNvPicPr/>
          <p:nvPr/>
        </p:nvPicPr>
        <p:blipFill>
          <a:blip r:embed="rId3"/>
          <a:stretch/>
        </p:blipFill>
        <p:spPr>
          <a:xfrm>
            <a:off x="237960" y="6488280"/>
            <a:ext cx="545040" cy="1987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83" name="Rectângulo 19"/>
          <p:cNvSpPr/>
          <p:nvPr/>
        </p:nvSpPr>
        <p:spPr>
          <a:xfrm>
            <a:off x="5535720" y="552960"/>
            <a:ext cx="3504240" cy="26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r" defTabSz="914400">
              <a:lnSpc>
                <a:spcPct val="100000"/>
              </a:lnSpc>
            </a:pPr>
            <a:r>
              <a:rPr lang="pt-PT" sz="1100" b="1" u="none" strike="noStrike" cap="all">
                <a:solidFill>
                  <a:schemeClr val="dk1"/>
                </a:solidFill>
                <a:effectLst/>
                <a:highlight>
                  <a:srgbClr val="ffff00"/>
                </a:highlight>
                <a:uFillTx/>
                <a:latin typeface="Calibri"/>
              </a:rPr>
              <a:t>Degree IN Informatics engineering</a:t>
            </a:r>
            <a:endParaRPr lang="en-US" sz="11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84" name="Imagem 4"/>
          <p:cNvPicPr/>
          <p:nvPr/>
        </p:nvPicPr>
        <p:blipFill>
          <a:blip r:embed="rId4"/>
          <a:stretch/>
        </p:blipFill>
        <p:spPr>
          <a:xfrm>
            <a:off x="6575400" y="9360"/>
            <a:ext cx="2574000" cy="6386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85" name="Subtítulo 2"/>
          <p:cNvSpPr/>
          <p:nvPr/>
        </p:nvSpPr>
        <p:spPr>
          <a:xfrm>
            <a:off x="835920" y="6524640"/>
            <a:ext cx="7697160" cy="16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68760" rIns="68760" tIns="34200" bIns="34200" anchor="t">
            <a:normAutofit fontScale="85000" lnSpcReduction="19999"/>
          </a:bodyPr>
          <a:p>
            <a:pPr defTabSz="91440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lang="pt-PT" sz="900" b="0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@2025, 31394 Filipe Fernandes | 31415 Gonçalo Marques  | </a:t>
            </a:r>
            <a:r>
              <a:rPr lang="pt-PT" sz="900" b="1" u="none" strike="noStrike">
                <a:solidFill>
                  <a:srgbClr val="c00000"/>
                </a:solidFill>
                <a:effectLst/>
                <a:uFillTx/>
                <a:latin typeface="Arial"/>
                <a:ea typeface="Arial"/>
              </a:rPr>
              <a:t>Unidade Curricular: INTEGRAÇÃO DE SISTEMAS </a:t>
            </a:r>
            <a:r>
              <a:rPr lang="pt-PT" sz="900" b="0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– Ano Letivo 2025/2026 – </a:t>
            </a:r>
            <a:r>
              <a:rPr lang="pt-PT" sz="900" b="1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TP 3</a:t>
            </a:r>
            <a:endParaRPr lang="en-US" sz="9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6" name="Text Box 21"/>
          <p:cNvSpPr/>
          <p:nvPr/>
        </p:nvSpPr>
        <p:spPr>
          <a:xfrm>
            <a:off x="511200" y="75240"/>
            <a:ext cx="6137640" cy="27576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601"/>
              </a:spcBef>
            </a:pPr>
            <a:r>
              <a:rPr lang="pt-PT" sz="1200" b="1" u="none" strike="noStrike">
                <a:solidFill>
                  <a:srgbClr val="ff3300"/>
                </a:solidFill>
                <a:effectLst/>
                <a:uFillTx/>
                <a:latin typeface="Arial"/>
              </a:rPr>
              <a:t>INTEGRAÇÃO DE SISTEMAS – TP 3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Text Box 10"/>
          <p:cNvSpPr/>
          <p:nvPr/>
        </p:nvSpPr>
        <p:spPr>
          <a:xfrm>
            <a:off x="8288280" y="6296040"/>
            <a:ext cx="825840" cy="36576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901"/>
              </a:spcBef>
            </a:pPr>
            <a:endParaRPr lang="pt-PT" sz="1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28" name="Rectangle 11"/>
          <p:cNvSpPr/>
          <p:nvPr/>
        </p:nvSpPr>
        <p:spPr>
          <a:xfrm>
            <a:off x="8327520" y="6496200"/>
            <a:ext cx="935640" cy="25920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lang="pt-PT" sz="1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- </a:t>
            </a:r>
            <a:fld id="{FDD162CB-4272-4146-B11B-8B3AAEEFDBA5}" type="slidenum">
              <a:rPr lang="pt-PT" sz="1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&lt;number&gt;</a:t>
            </a:fld>
            <a:r>
              <a:rPr lang="pt-PT" sz="1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 -</a:t>
            </a:r>
            <a:endParaRPr lang="en-US" sz="1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29" name="Text Box 13"/>
          <p:cNvSpPr/>
          <p:nvPr/>
        </p:nvSpPr>
        <p:spPr>
          <a:xfrm>
            <a:off x="306360" y="557280"/>
            <a:ext cx="6980760" cy="39816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1001"/>
              </a:spcBef>
            </a:pPr>
            <a:r>
              <a:rPr lang="pt-PT" sz="2000" b="1" u="none" strike="noStrike">
                <a:solidFill>
                  <a:srgbClr val="c00000"/>
                </a:solidFill>
                <a:effectLst/>
                <a:uFillTx/>
                <a:latin typeface="Arial"/>
                <a:ea typeface="Noto Sans CJK SC"/>
              </a:rPr>
              <a:t>■</a:t>
            </a:r>
            <a:r>
              <a:rPr lang="pt-PT" sz="2000" b="1" u="none" strike="noStrike">
                <a:solidFill>
                  <a:schemeClr val="dk1"/>
                </a:solidFill>
                <a:effectLst/>
                <a:uFillTx/>
                <a:latin typeface="Arial"/>
                <a:ea typeface="Noto Sans CJK SC"/>
              </a:rPr>
              <a:t> 5 – Processador de dados</a:t>
            </a: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30" name="Line 15"/>
          <p:cNvSpPr/>
          <p:nvPr/>
        </p:nvSpPr>
        <p:spPr>
          <a:xfrm>
            <a:off x="250560" y="0"/>
            <a:ext cx="360" cy="765000"/>
          </a:xfrm>
          <a:prstGeom prst="line">
            <a:avLst/>
          </a:prstGeom>
          <a:ln w="254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lang="pt-PT" sz="1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pic>
        <p:nvPicPr>
          <p:cNvPr id="331" name="Imagem 6"/>
          <p:cNvPicPr/>
          <p:nvPr/>
        </p:nvPicPr>
        <p:blipFill>
          <a:blip r:embed="rId1"/>
          <a:stretch/>
        </p:blipFill>
        <p:spPr>
          <a:xfrm>
            <a:off x="101160" y="904320"/>
            <a:ext cx="9012960" cy="2653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32" name="Imagem 8"/>
          <p:cNvPicPr/>
          <p:nvPr/>
        </p:nvPicPr>
        <p:blipFill>
          <a:blip r:embed="rId2"/>
          <a:stretch/>
        </p:blipFill>
        <p:spPr>
          <a:xfrm>
            <a:off x="0" y="6320160"/>
            <a:ext cx="9142920" cy="2520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33" name="Imagem 12"/>
          <p:cNvPicPr/>
          <p:nvPr/>
        </p:nvPicPr>
        <p:blipFill>
          <a:blip r:embed="rId3"/>
          <a:stretch/>
        </p:blipFill>
        <p:spPr>
          <a:xfrm>
            <a:off x="237960" y="6488280"/>
            <a:ext cx="545040" cy="1987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34" name="Rectângulo 19"/>
          <p:cNvSpPr/>
          <p:nvPr/>
        </p:nvSpPr>
        <p:spPr>
          <a:xfrm>
            <a:off x="5535720" y="552960"/>
            <a:ext cx="3504240" cy="26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r" defTabSz="914400">
              <a:lnSpc>
                <a:spcPct val="100000"/>
              </a:lnSpc>
            </a:pPr>
            <a:r>
              <a:rPr lang="pt-PT" sz="1100" b="1" u="none" strike="noStrike" cap="all">
                <a:solidFill>
                  <a:schemeClr val="dk1"/>
                </a:solidFill>
                <a:effectLst/>
                <a:highlight>
                  <a:srgbClr val="ffff00"/>
                </a:highlight>
                <a:uFillTx/>
                <a:latin typeface="Calibri"/>
              </a:rPr>
              <a:t>Degree IN Informatics engineering</a:t>
            </a:r>
            <a:endParaRPr lang="en-US" sz="11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335" name="Imagem 4"/>
          <p:cNvPicPr/>
          <p:nvPr/>
        </p:nvPicPr>
        <p:blipFill>
          <a:blip r:embed="rId4"/>
          <a:stretch/>
        </p:blipFill>
        <p:spPr>
          <a:xfrm>
            <a:off x="6575400" y="9360"/>
            <a:ext cx="2574000" cy="6386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36" name="Text Box 21"/>
          <p:cNvSpPr/>
          <p:nvPr/>
        </p:nvSpPr>
        <p:spPr>
          <a:xfrm>
            <a:off x="511200" y="75240"/>
            <a:ext cx="6137640" cy="27576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601"/>
              </a:spcBef>
            </a:pPr>
            <a:r>
              <a:rPr lang="pt-PT" sz="1200" b="1" u="none" strike="noStrike">
                <a:solidFill>
                  <a:srgbClr val="ff3300"/>
                </a:solidFill>
                <a:effectLst/>
                <a:uFillTx/>
                <a:latin typeface="Arial"/>
              </a:rPr>
              <a:t>INTEGRAÇÃO DE SISTEMAS – TP 3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37" name="Subtítulo 2"/>
          <p:cNvSpPr/>
          <p:nvPr/>
        </p:nvSpPr>
        <p:spPr>
          <a:xfrm>
            <a:off x="835920" y="6524640"/>
            <a:ext cx="7697160" cy="16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68760" rIns="68760" tIns="34200" bIns="34200" anchor="t">
            <a:normAutofit fontScale="85000" lnSpcReduction="19999"/>
          </a:bodyPr>
          <a:p>
            <a:pPr defTabSz="91440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lang="pt-PT" sz="900" b="0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@2025, 31394 Filipe Fernandes | 31415 Gonçalo Marques  | </a:t>
            </a:r>
            <a:r>
              <a:rPr lang="pt-PT" sz="900" b="1" u="none" strike="noStrike">
                <a:solidFill>
                  <a:srgbClr val="c00000"/>
                </a:solidFill>
                <a:effectLst/>
                <a:uFillTx/>
                <a:latin typeface="Arial"/>
                <a:ea typeface="Arial"/>
              </a:rPr>
              <a:t>Unidade Curricular: INTEGRAÇÃO DE SISTEMAS </a:t>
            </a:r>
            <a:r>
              <a:rPr lang="pt-PT" sz="900" b="0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– Ano Letivo 2025/2026 – </a:t>
            </a:r>
            <a:r>
              <a:rPr lang="pt-PT" sz="900" b="1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TP 3</a:t>
            </a:r>
            <a:endParaRPr lang="en-US" sz="9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38" name="Marcador de Posição de Conteúdo 2"/>
          <p:cNvSpPr/>
          <p:nvPr/>
        </p:nvSpPr>
        <p:spPr>
          <a:xfrm>
            <a:off x="306360" y="1219320"/>
            <a:ext cx="8635320" cy="530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r>
              <a:rPr lang="pt-PT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É definido o mapper, url do webhook e gerado um ID para a requisição e enviada a informação via socket.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339" name="Imagem 6" descr="Uma imagem com texto, captura de ecrã&#10;&#10;Os conteúdos gerados por IA podem estar incorretos."/>
          <p:cNvPicPr/>
          <p:nvPr/>
        </p:nvPicPr>
        <p:blipFill>
          <a:blip r:embed="rId5"/>
          <a:stretch/>
        </p:blipFill>
        <p:spPr>
          <a:xfrm>
            <a:off x="1139400" y="1260360"/>
            <a:ext cx="6864480" cy="369576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Text Box 10"/>
          <p:cNvSpPr/>
          <p:nvPr/>
        </p:nvSpPr>
        <p:spPr>
          <a:xfrm>
            <a:off x="8288280" y="6296040"/>
            <a:ext cx="825840" cy="36576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901"/>
              </a:spcBef>
            </a:pPr>
            <a:endParaRPr lang="pt-PT" sz="1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41" name="Rectangle 11"/>
          <p:cNvSpPr/>
          <p:nvPr/>
        </p:nvSpPr>
        <p:spPr>
          <a:xfrm>
            <a:off x="8327520" y="6496200"/>
            <a:ext cx="935640" cy="25920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lang="pt-PT" sz="1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- </a:t>
            </a:r>
            <a:fld id="{A0DB2C4D-8084-4FC1-A29E-3ED2CA7E1DFB}" type="slidenum">
              <a:rPr lang="pt-PT" sz="1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&lt;number&gt;</a:t>
            </a:fld>
            <a:r>
              <a:rPr lang="pt-PT" sz="1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 -</a:t>
            </a:r>
            <a:endParaRPr lang="en-US" sz="1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42" name="Text Box 13"/>
          <p:cNvSpPr/>
          <p:nvPr/>
        </p:nvSpPr>
        <p:spPr>
          <a:xfrm>
            <a:off x="306360" y="557280"/>
            <a:ext cx="6980760" cy="39816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1001"/>
              </a:spcBef>
            </a:pPr>
            <a:r>
              <a:rPr lang="pt-PT" sz="2000" b="1" u="none" strike="noStrike">
                <a:solidFill>
                  <a:srgbClr val="c00000"/>
                </a:solidFill>
                <a:effectLst/>
                <a:uFillTx/>
                <a:latin typeface="Arial"/>
                <a:ea typeface="Noto Sans CJK SC"/>
              </a:rPr>
              <a:t>■</a:t>
            </a:r>
            <a:r>
              <a:rPr lang="pt-PT" sz="2000" b="1" u="none" strike="noStrike">
                <a:solidFill>
                  <a:schemeClr val="dk1"/>
                </a:solidFill>
                <a:effectLst/>
                <a:uFillTx/>
                <a:latin typeface="Arial"/>
                <a:ea typeface="Noto Sans CJK SC"/>
              </a:rPr>
              <a:t> 5 – Processador de dados</a:t>
            </a: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43" name="Line 15"/>
          <p:cNvSpPr/>
          <p:nvPr/>
        </p:nvSpPr>
        <p:spPr>
          <a:xfrm>
            <a:off x="250560" y="0"/>
            <a:ext cx="360" cy="765000"/>
          </a:xfrm>
          <a:prstGeom prst="line">
            <a:avLst/>
          </a:prstGeom>
          <a:ln w="254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lang="pt-PT" sz="1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pic>
        <p:nvPicPr>
          <p:cNvPr id="344" name="Imagem 6"/>
          <p:cNvPicPr/>
          <p:nvPr/>
        </p:nvPicPr>
        <p:blipFill>
          <a:blip r:embed="rId1"/>
          <a:stretch/>
        </p:blipFill>
        <p:spPr>
          <a:xfrm>
            <a:off x="101160" y="904320"/>
            <a:ext cx="9012960" cy="2653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45" name="Imagem 8"/>
          <p:cNvPicPr/>
          <p:nvPr/>
        </p:nvPicPr>
        <p:blipFill>
          <a:blip r:embed="rId2"/>
          <a:stretch/>
        </p:blipFill>
        <p:spPr>
          <a:xfrm>
            <a:off x="0" y="6320160"/>
            <a:ext cx="9142920" cy="2520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46" name="Imagem 12"/>
          <p:cNvPicPr/>
          <p:nvPr/>
        </p:nvPicPr>
        <p:blipFill>
          <a:blip r:embed="rId3"/>
          <a:stretch/>
        </p:blipFill>
        <p:spPr>
          <a:xfrm>
            <a:off x="237960" y="6488280"/>
            <a:ext cx="545040" cy="1987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47" name="Rectângulo 19"/>
          <p:cNvSpPr/>
          <p:nvPr/>
        </p:nvSpPr>
        <p:spPr>
          <a:xfrm>
            <a:off x="5535720" y="552960"/>
            <a:ext cx="3504240" cy="26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r" defTabSz="914400">
              <a:lnSpc>
                <a:spcPct val="100000"/>
              </a:lnSpc>
            </a:pPr>
            <a:r>
              <a:rPr lang="pt-PT" sz="1100" b="1" u="none" strike="noStrike" cap="all">
                <a:solidFill>
                  <a:schemeClr val="dk1"/>
                </a:solidFill>
                <a:effectLst/>
                <a:highlight>
                  <a:srgbClr val="ffff00"/>
                </a:highlight>
                <a:uFillTx/>
                <a:latin typeface="Calibri"/>
              </a:rPr>
              <a:t>Degree IN Informatics engineering</a:t>
            </a:r>
            <a:endParaRPr lang="en-US" sz="11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348" name="Imagem 4"/>
          <p:cNvPicPr/>
          <p:nvPr/>
        </p:nvPicPr>
        <p:blipFill>
          <a:blip r:embed="rId4"/>
          <a:stretch/>
        </p:blipFill>
        <p:spPr>
          <a:xfrm>
            <a:off x="6575400" y="9360"/>
            <a:ext cx="2574000" cy="6386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49" name="Text Box 21"/>
          <p:cNvSpPr/>
          <p:nvPr/>
        </p:nvSpPr>
        <p:spPr>
          <a:xfrm>
            <a:off x="511200" y="75240"/>
            <a:ext cx="6137640" cy="27576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601"/>
              </a:spcBef>
            </a:pPr>
            <a:r>
              <a:rPr lang="pt-PT" sz="1200" b="1" u="none" strike="noStrike">
                <a:solidFill>
                  <a:srgbClr val="ff3300"/>
                </a:solidFill>
                <a:effectLst/>
                <a:uFillTx/>
                <a:latin typeface="Arial"/>
              </a:rPr>
              <a:t>INTEGRAÇÃO DE SISTEMAS – TP 3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50" name="Subtítulo 2"/>
          <p:cNvSpPr/>
          <p:nvPr/>
        </p:nvSpPr>
        <p:spPr>
          <a:xfrm>
            <a:off x="835920" y="6524640"/>
            <a:ext cx="7697160" cy="16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68760" rIns="68760" tIns="34200" bIns="34200" anchor="t">
            <a:normAutofit fontScale="85000" lnSpcReduction="19999"/>
          </a:bodyPr>
          <a:p>
            <a:pPr defTabSz="91440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lang="pt-PT" sz="900" b="0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@2025, 31394 Filipe Fernandes | 31415 Gonçalo Marques  | </a:t>
            </a:r>
            <a:r>
              <a:rPr lang="pt-PT" sz="900" b="1" u="none" strike="noStrike">
                <a:solidFill>
                  <a:srgbClr val="c00000"/>
                </a:solidFill>
                <a:effectLst/>
                <a:uFillTx/>
                <a:latin typeface="Arial"/>
                <a:ea typeface="Arial"/>
              </a:rPr>
              <a:t>Unidade Curricular: INTEGRAÇÃO DE SISTEMAS </a:t>
            </a:r>
            <a:r>
              <a:rPr lang="pt-PT" sz="900" b="0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– Ano Letivo 2025/2026 – </a:t>
            </a:r>
            <a:r>
              <a:rPr lang="pt-PT" sz="900" b="1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TP 3</a:t>
            </a:r>
            <a:endParaRPr lang="en-US" sz="9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51" name="Marcador de Posição de Conteúdo 2"/>
          <p:cNvSpPr/>
          <p:nvPr/>
        </p:nvSpPr>
        <p:spPr>
          <a:xfrm>
            <a:off x="306360" y="1219320"/>
            <a:ext cx="8635320" cy="530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r>
              <a:rPr lang="pt-PT" sz="16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Em seguida são enviados os identificadores das colunas e chamada a função auxiliar que itera sobre cada linha e agrega a nova informação.</a:t>
            </a:r>
            <a:endParaRPr lang="en-US" sz="1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352" name="Imagem 5" descr="Uma imagem com texto, captura de ecrã, Tipo de letra&#10;&#10;Os conteúdos gerados por IA podem estar incorretos."/>
          <p:cNvPicPr/>
          <p:nvPr/>
        </p:nvPicPr>
        <p:blipFill>
          <a:blip r:embed="rId5"/>
          <a:stretch/>
        </p:blipFill>
        <p:spPr>
          <a:xfrm>
            <a:off x="289800" y="1308960"/>
            <a:ext cx="8635320" cy="197604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Text Box 10"/>
          <p:cNvSpPr/>
          <p:nvPr/>
        </p:nvSpPr>
        <p:spPr>
          <a:xfrm>
            <a:off x="8288280" y="6296040"/>
            <a:ext cx="825840" cy="36576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901"/>
              </a:spcBef>
            </a:pPr>
            <a:endParaRPr lang="pt-PT" sz="1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54" name="Rectangle 11"/>
          <p:cNvSpPr/>
          <p:nvPr/>
        </p:nvSpPr>
        <p:spPr>
          <a:xfrm>
            <a:off x="8327520" y="6496200"/>
            <a:ext cx="935640" cy="25920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lang="pt-PT" sz="1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- </a:t>
            </a:r>
            <a:fld id="{E193D975-EFAF-4188-99B8-0E3253CCD049}" type="slidenum">
              <a:rPr lang="pt-PT" sz="1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&lt;number&gt;</a:t>
            </a:fld>
            <a:r>
              <a:rPr lang="pt-PT" sz="1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 -</a:t>
            </a:r>
            <a:endParaRPr lang="en-US" sz="1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55" name="Text Box 13"/>
          <p:cNvSpPr/>
          <p:nvPr/>
        </p:nvSpPr>
        <p:spPr>
          <a:xfrm>
            <a:off x="306360" y="557280"/>
            <a:ext cx="6980760" cy="39816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1001"/>
              </a:spcBef>
            </a:pPr>
            <a:r>
              <a:rPr lang="pt-PT" sz="2000" b="1" u="none" strike="noStrike">
                <a:solidFill>
                  <a:srgbClr val="c00000"/>
                </a:solidFill>
                <a:effectLst/>
                <a:uFillTx/>
                <a:latin typeface="Arial"/>
                <a:ea typeface="Noto Sans CJK SC"/>
              </a:rPr>
              <a:t>■</a:t>
            </a:r>
            <a:r>
              <a:rPr lang="pt-PT" sz="2000" b="1" u="none" strike="noStrike">
                <a:solidFill>
                  <a:schemeClr val="dk1"/>
                </a:solidFill>
                <a:effectLst/>
                <a:uFillTx/>
                <a:latin typeface="Arial"/>
                <a:ea typeface="Noto Sans CJK SC"/>
              </a:rPr>
              <a:t> 5 – Processador de dados</a:t>
            </a: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56" name="Line 15"/>
          <p:cNvSpPr/>
          <p:nvPr/>
        </p:nvSpPr>
        <p:spPr>
          <a:xfrm>
            <a:off x="250560" y="0"/>
            <a:ext cx="360" cy="765000"/>
          </a:xfrm>
          <a:prstGeom prst="line">
            <a:avLst/>
          </a:prstGeom>
          <a:ln w="254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lang="pt-PT" sz="1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pic>
        <p:nvPicPr>
          <p:cNvPr id="357" name="Imagem 6"/>
          <p:cNvPicPr/>
          <p:nvPr/>
        </p:nvPicPr>
        <p:blipFill>
          <a:blip r:embed="rId1"/>
          <a:stretch/>
        </p:blipFill>
        <p:spPr>
          <a:xfrm>
            <a:off x="101160" y="904320"/>
            <a:ext cx="9012960" cy="2653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58" name="Imagem 8"/>
          <p:cNvPicPr/>
          <p:nvPr/>
        </p:nvPicPr>
        <p:blipFill>
          <a:blip r:embed="rId2"/>
          <a:stretch/>
        </p:blipFill>
        <p:spPr>
          <a:xfrm>
            <a:off x="0" y="6320160"/>
            <a:ext cx="9142920" cy="2520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59" name="Imagem 12"/>
          <p:cNvPicPr/>
          <p:nvPr/>
        </p:nvPicPr>
        <p:blipFill>
          <a:blip r:embed="rId3"/>
          <a:stretch/>
        </p:blipFill>
        <p:spPr>
          <a:xfrm>
            <a:off x="237960" y="6488280"/>
            <a:ext cx="545040" cy="1987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60" name="Rectângulo 19"/>
          <p:cNvSpPr/>
          <p:nvPr/>
        </p:nvSpPr>
        <p:spPr>
          <a:xfrm>
            <a:off x="5535720" y="552960"/>
            <a:ext cx="3504240" cy="26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r" defTabSz="914400">
              <a:lnSpc>
                <a:spcPct val="100000"/>
              </a:lnSpc>
            </a:pPr>
            <a:r>
              <a:rPr lang="pt-PT" sz="1100" b="1" u="none" strike="noStrike" cap="all">
                <a:solidFill>
                  <a:schemeClr val="dk1"/>
                </a:solidFill>
                <a:effectLst/>
                <a:highlight>
                  <a:srgbClr val="ffff00"/>
                </a:highlight>
                <a:uFillTx/>
                <a:latin typeface="Calibri"/>
              </a:rPr>
              <a:t>Degree IN Informatics engineering</a:t>
            </a:r>
            <a:endParaRPr lang="en-US" sz="11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361" name="Imagem 4"/>
          <p:cNvPicPr/>
          <p:nvPr/>
        </p:nvPicPr>
        <p:blipFill>
          <a:blip r:embed="rId4"/>
          <a:stretch/>
        </p:blipFill>
        <p:spPr>
          <a:xfrm>
            <a:off x="6575400" y="9360"/>
            <a:ext cx="2574000" cy="6386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62" name="Text Box 21"/>
          <p:cNvSpPr/>
          <p:nvPr/>
        </p:nvSpPr>
        <p:spPr>
          <a:xfrm>
            <a:off x="511200" y="75240"/>
            <a:ext cx="6137640" cy="27576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601"/>
              </a:spcBef>
            </a:pPr>
            <a:r>
              <a:rPr lang="pt-PT" sz="1200" b="1" u="none" strike="noStrike">
                <a:solidFill>
                  <a:srgbClr val="ff3300"/>
                </a:solidFill>
                <a:effectLst/>
                <a:uFillTx/>
                <a:latin typeface="Arial"/>
              </a:rPr>
              <a:t>INTEGRAÇÃO DE SISTEMAS – TP 3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63" name="Subtítulo 2"/>
          <p:cNvSpPr/>
          <p:nvPr/>
        </p:nvSpPr>
        <p:spPr>
          <a:xfrm>
            <a:off x="835920" y="6524640"/>
            <a:ext cx="7697160" cy="16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68760" rIns="68760" tIns="34200" bIns="34200" anchor="t">
            <a:normAutofit fontScale="85000" lnSpcReduction="19999"/>
          </a:bodyPr>
          <a:p>
            <a:pPr defTabSz="91440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lang="pt-PT" sz="900" b="0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@2025, 31394 Filipe Fernandes | 31415 Gonçalo Marques  | </a:t>
            </a:r>
            <a:r>
              <a:rPr lang="pt-PT" sz="900" b="1" u="none" strike="noStrike">
                <a:solidFill>
                  <a:srgbClr val="c00000"/>
                </a:solidFill>
                <a:effectLst/>
                <a:uFillTx/>
                <a:latin typeface="Arial"/>
                <a:ea typeface="Arial"/>
              </a:rPr>
              <a:t>Unidade Curricular: INTEGRAÇÃO DE SISTEMAS </a:t>
            </a:r>
            <a:r>
              <a:rPr lang="pt-PT" sz="900" b="0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– Ano Letivo 2025/2026 – </a:t>
            </a:r>
            <a:r>
              <a:rPr lang="pt-PT" sz="900" b="1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TP 3</a:t>
            </a:r>
            <a:endParaRPr lang="en-US" sz="9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64" name="Marcador de Posição de Conteúdo 2"/>
          <p:cNvSpPr/>
          <p:nvPr/>
        </p:nvSpPr>
        <p:spPr>
          <a:xfrm>
            <a:off x="306360" y="1219320"/>
            <a:ext cx="8635320" cy="530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r>
              <a:rPr lang="pt-PT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O header é ignorado e a função itera até encontrar o EOF. Para cada linha é criada uma “csvLine” que é passada para que possa ser agregada a nova informação proveniente da API externa.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365" name="Imagem 6" descr="Uma imagem com texto, captura de ecrã, software, ecrã&#10;&#10;Os conteúdos gerados por IA podem estar incorretos."/>
          <p:cNvPicPr/>
          <p:nvPr/>
        </p:nvPicPr>
        <p:blipFill>
          <a:blip r:embed="rId5"/>
          <a:stretch/>
        </p:blipFill>
        <p:spPr>
          <a:xfrm>
            <a:off x="2071440" y="1160280"/>
            <a:ext cx="5105520" cy="344340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Text Box 10"/>
          <p:cNvSpPr/>
          <p:nvPr/>
        </p:nvSpPr>
        <p:spPr>
          <a:xfrm>
            <a:off x="8288280" y="6296040"/>
            <a:ext cx="825840" cy="36576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901"/>
              </a:spcBef>
            </a:pPr>
            <a:endParaRPr lang="pt-PT" sz="1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67" name="Rectangle 11"/>
          <p:cNvSpPr/>
          <p:nvPr/>
        </p:nvSpPr>
        <p:spPr>
          <a:xfrm>
            <a:off x="8327520" y="6496200"/>
            <a:ext cx="935640" cy="25920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lang="pt-PT" sz="1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- </a:t>
            </a:r>
            <a:fld id="{071C2DF8-9A66-4D12-8DC2-C2C8C985E80B}" type="slidenum">
              <a:rPr lang="pt-PT" sz="1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&lt;number&gt;</a:t>
            </a:fld>
            <a:r>
              <a:rPr lang="pt-PT" sz="1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 -</a:t>
            </a:r>
            <a:endParaRPr lang="en-US" sz="1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68" name="Text Box 13"/>
          <p:cNvSpPr/>
          <p:nvPr/>
        </p:nvSpPr>
        <p:spPr>
          <a:xfrm>
            <a:off x="306360" y="557280"/>
            <a:ext cx="6980760" cy="39816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1001"/>
              </a:spcBef>
            </a:pPr>
            <a:r>
              <a:rPr lang="pt-PT" sz="2000" b="1" u="none" strike="noStrike">
                <a:solidFill>
                  <a:srgbClr val="c00000"/>
                </a:solidFill>
                <a:effectLst/>
                <a:uFillTx/>
                <a:latin typeface="Arial"/>
                <a:ea typeface="Noto Sans CJK SC"/>
              </a:rPr>
              <a:t>■</a:t>
            </a:r>
            <a:r>
              <a:rPr lang="pt-PT" sz="2000" b="1" u="none" strike="noStrike">
                <a:solidFill>
                  <a:schemeClr val="dk1"/>
                </a:solidFill>
                <a:effectLst/>
                <a:uFillTx/>
                <a:latin typeface="Arial"/>
                <a:ea typeface="Noto Sans CJK SC"/>
              </a:rPr>
              <a:t> 5 – Processador de dados</a:t>
            </a: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69" name="Line 15"/>
          <p:cNvSpPr/>
          <p:nvPr/>
        </p:nvSpPr>
        <p:spPr>
          <a:xfrm>
            <a:off x="250560" y="0"/>
            <a:ext cx="360" cy="765000"/>
          </a:xfrm>
          <a:prstGeom prst="line">
            <a:avLst/>
          </a:prstGeom>
          <a:ln w="254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lang="pt-PT" sz="1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pic>
        <p:nvPicPr>
          <p:cNvPr id="370" name="Imagem 6"/>
          <p:cNvPicPr/>
          <p:nvPr/>
        </p:nvPicPr>
        <p:blipFill>
          <a:blip r:embed="rId1"/>
          <a:stretch/>
        </p:blipFill>
        <p:spPr>
          <a:xfrm>
            <a:off x="101160" y="904320"/>
            <a:ext cx="9012960" cy="2653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71" name="Imagem 8"/>
          <p:cNvPicPr/>
          <p:nvPr/>
        </p:nvPicPr>
        <p:blipFill>
          <a:blip r:embed="rId2"/>
          <a:stretch/>
        </p:blipFill>
        <p:spPr>
          <a:xfrm>
            <a:off x="0" y="6320160"/>
            <a:ext cx="9142920" cy="2520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72" name="Imagem 12"/>
          <p:cNvPicPr/>
          <p:nvPr/>
        </p:nvPicPr>
        <p:blipFill>
          <a:blip r:embed="rId3"/>
          <a:stretch/>
        </p:blipFill>
        <p:spPr>
          <a:xfrm>
            <a:off x="237960" y="6488280"/>
            <a:ext cx="545040" cy="1987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73" name="Rectângulo 19"/>
          <p:cNvSpPr/>
          <p:nvPr/>
        </p:nvSpPr>
        <p:spPr>
          <a:xfrm>
            <a:off x="5535720" y="552960"/>
            <a:ext cx="3504240" cy="26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r" defTabSz="914400">
              <a:lnSpc>
                <a:spcPct val="100000"/>
              </a:lnSpc>
            </a:pPr>
            <a:r>
              <a:rPr lang="pt-PT" sz="1100" b="1" u="none" strike="noStrike" cap="all">
                <a:solidFill>
                  <a:schemeClr val="dk1"/>
                </a:solidFill>
                <a:effectLst/>
                <a:highlight>
                  <a:srgbClr val="ffff00"/>
                </a:highlight>
                <a:uFillTx/>
                <a:latin typeface="Calibri"/>
              </a:rPr>
              <a:t>Degree IN Informatics engineering</a:t>
            </a:r>
            <a:endParaRPr lang="en-US" sz="11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374" name="Imagem 4"/>
          <p:cNvPicPr/>
          <p:nvPr/>
        </p:nvPicPr>
        <p:blipFill>
          <a:blip r:embed="rId4"/>
          <a:stretch/>
        </p:blipFill>
        <p:spPr>
          <a:xfrm>
            <a:off x="6575400" y="9360"/>
            <a:ext cx="2574000" cy="6386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75" name="Text Box 21"/>
          <p:cNvSpPr/>
          <p:nvPr/>
        </p:nvSpPr>
        <p:spPr>
          <a:xfrm>
            <a:off x="511200" y="75240"/>
            <a:ext cx="6137640" cy="27576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601"/>
              </a:spcBef>
            </a:pPr>
            <a:r>
              <a:rPr lang="pt-PT" sz="1200" b="1" u="none" strike="noStrike">
                <a:solidFill>
                  <a:srgbClr val="ff3300"/>
                </a:solidFill>
                <a:effectLst/>
                <a:uFillTx/>
                <a:latin typeface="Arial"/>
              </a:rPr>
              <a:t>INTEGRAÇÃO DE SISTEMAS – TP 3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76" name="Subtítulo 2"/>
          <p:cNvSpPr/>
          <p:nvPr/>
        </p:nvSpPr>
        <p:spPr>
          <a:xfrm>
            <a:off x="835920" y="6524640"/>
            <a:ext cx="7697160" cy="16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68760" rIns="68760" tIns="34200" bIns="34200" anchor="t">
            <a:normAutofit fontScale="85000" lnSpcReduction="19999"/>
          </a:bodyPr>
          <a:p>
            <a:pPr defTabSz="91440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lang="pt-PT" sz="900" b="0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@2025, 31394 Filipe Fernandes | 31415 Gonçalo Marques  | </a:t>
            </a:r>
            <a:r>
              <a:rPr lang="pt-PT" sz="900" b="1" u="none" strike="noStrike">
                <a:solidFill>
                  <a:srgbClr val="c00000"/>
                </a:solidFill>
                <a:effectLst/>
                <a:uFillTx/>
                <a:latin typeface="Arial"/>
                <a:ea typeface="Arial"/>
              </a:rPr>
              <a:t>Unidade Curricular: INTEGRAÇÃO DE SISTEMAS </a:t>
            </a:r>
            <a:r>
              <a:rPr lang="pt-PT" sz="900" b="0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– Ano Letivo 2025/2026 – </a:t>
            </a:r>
            <a:r>
              <a:rPr lang="pt-PT" sz="900" b="1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TP 3</a:t>
            </a:r>
            <a:endParaRPr lang="en-US" sz="9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77" name="Marcador de Posição de Conteúdo 2"/>
          <p:cNvSpPr/>
          <p:nvPr/>
        </p:nvSpPr>
        <p:spPr>
          <a:xfrm>
            <a:off x="306360" y="1219320"/>
            <a:ext cx="8635320" cy="530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r>
              <a:rPr lang="pt-PT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Para cada linha processada no getInfoAndFix é passado o “ISBN” como argumento para a função auxiliar e esta função devolve a descrição do livro e as thumbnails. Após construir a nova linha com a informação extra a mesma é enviada via socket.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378" name="Imagem 5" descr="Uma imagem com texto, captura de ecrã, software&#10;&#10;Os conteúdos gerados por IA podem estar incorretos."/>
          <p:cNvPicPr/>
          <p:nvPr/>
        </p:nvPicPr>
        <p:blipFill>
          <a:blip r:embed="rId5"/>
          <a:stretch/>
        </p:blipFill>
        <p:spPr>
          <a:xfrm>
            <a:off x="101160" y="1170000"/>
            <a:ext cx="4506120" cy="33386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79" name="Imagem 8" descr="Uma imagem com texto, captura de ecrã&#10;&#10;Os conteúdos gerados por IA podem estar incorretos."/>
          <p:cNvPicPr/>
          <p:nvPr/>
        </p:nvPicPr>
        <p:blipFill>
          <a:blip r:embed="rId6"/>
          <a:stretch/>
        </p:blipFill>
        <p:spPr>
          <a:xfrm>
            <a:off x="4636080" y="1181520"/>
            <a:ext cx="4026240" cy="339984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Text Box 10"/>
          <p:cNvSpPr/>
          <p:nvPr/>
        </p:nvSpPr>
        <p:spPr>
          <a:xfrm>
            <a:off x="8288280" y="6296040"/>
            <a:ext cx="825840" cy="36576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901"/>
              </a:spcBef>
            </a:pPr>
            <a:endParaRPr lang="pt-PT" sz="1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81" name="Rectangle 11"/>
          <p:cNvSpPr/>
          <p:nvPr/>
        </p:nvSpPr>
        <p:spPr>
          <a:xfrm>
            <a:off x="8327520" y="6496200"/>
            <a:ext cx="935640" cy="25920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lang="pt-PT" sz="1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- </a:t>
            </a:r>
            <a:fld id="{4DA409AA-305F-4C39-BD83-B58C5CE5E283}" type="slidenum">
              <a:rPr lang="pt-PT" sz="1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&lt;number&gt;</a:t>
            </a:fld>
            <a:r>
              <a:rPr lang="pt-PT" sz="1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 -</a:t>
            </a:r>
            <a:endParaRPr lang="en-US" sz="1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82" name="Text Box 13"/>
          <p:cNvSpPr/>
          <p:nvPr/>
        </p:nvSpPr>
        <p:spPr>
          <a:xfrm>
            <a:off x="306360" y="557280"/>
            <a:ext cx="6980760" cy="39816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1001"/>
              </a:spcBef>
            </a:pPr>
            <a:r>
              <a:rPr lang="pt-PT" sz="2000" b="1" u="none" strike="noStrike">
                <a:solidFill>
                  <a:srgbClr val="c00000"/>
                </a:solidFill>
                <a:effectLst/>
                <a:uFillTx/>
                <a:latin typeface="Arial"/>
                <a:ea typeface="Noto Sans CJK SC"/>
              </a:rPr>
              <a:t>■</a:t>
            </a:r>
            <a:r>
              <a:rPr lang="pt-PT" sz="2000" b="1" u="none" strike="noStrike">
                <a:solidFill>
                  <a:schemeClr val="dk1"/>
                </a:solidFill>
                <a:effectLst/>
                <a:uFillTx/>
                <a:latin typeface="Arial"/>
                <a:ea typeface="Noto Sans CJK SC"/>
              </a:rPr>
              <a:t> 6 – XML Service</a:t>
            </a: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83" name="Line 15"/>
          <p:cNvSpPr/>
          <p:nvPr/>
        </p:nvSpPr>
        <p:spPr>
          <a:xfrm>
            <a:off x="250560" y="0"/>
            <a:ext cx="360" cy="765000"/>
          </a:xfrm>
          <a:prstGeom prst="line">
            <a:avLst/>
          </a:prstGeom>
          <a:ln w="254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lang="pt-PT" sz="1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pic>
        <p:nvPicPr>
          <p:cNvPr id="384" name="Imagem 6"/>
          <p:cNvPicPr/>
          <p:nvPr/>
        </p:nvPicPr>
        <p:blipFill>
          <a:blip r:embed="rId1"/>
          <a:stretch/>
        </p:blipFill>
        <p:spPr>
          <a:xfrm>
            <a:off x="101160" y="904320"/>
            <a:ext cx="9012960" cy="2653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85" name="Imagem 8"/>
          <p:cNvPicPr/>
          <p:nvPr/>
        </p:nvPicPr>
        <p:blipFill>
          <a:blip r:embed="rId2"/>
          <a:stretch/>
        </p:blipFill>
        <p:spPr>
          <a:xfrm>
            <a:off x="0" y="6320160"/>
            <a:ext cx="9142920" cy="2520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86" name="Imagem 12"/>
          <p:cNvPicPr/>
          <p:nvPr/>
        </p:nvPicPr>
        <p:blipFill>
          <a:blip r:embed="rId3"/>
          <a:stretch/>
        </p:blipFill>
        <p:spPr>
          <a:xfrm>
            <a:off x="237960" y="6488280"/>
            <a:ext cx="545040" cy="1987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87" name="Rectângulo 19"/>
          <p:cNvSpPr/>
          <p:nvPr/>
        </p:nvSpPr>
        <p:spPr>
          <a:xfrm>
            <a:off x="5535720" y="552960"/>
            <a:ext cx="3504240" cy="26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r" defTabSz="914400">
              <a:lnSpc>
                <a:spcPct val="100000"/>
              </a:lnSpc>
            </a:pPr>
            <a:r>
              <a:rPr lang="pt-PT" sz="1100" b="1" u="none" strike="noStrike" cap="all">
                <a:solidFill>
                  <a:schemeClr val="dk1"/>
                </a:solidFill>
                <a:effectLst/>
                <a:highlight>
                  <a:srgbClr val="ffff00"/>
                </a:highlight>
                <a:uFillTx/>
                <a:latin typeface="Calibri"/>
              </a:rPr>
              <a:t>Degree IN Informatics engineering</a:t>
            </a:r>
            <a:endParaRPr lang="en-US" sz="11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388" name="Imagem 4"/>
          <p:cNvPicPr/>
          <p:nvPr/>
        </p:nvPicPr>
        <p:blipFill>
          <a:blip r:embed="rId4"/>
          <a:stretch/>
        </p:blipFill>
        <p:spPr>
          <a:xfrm>
            <a:off x="6575400" y="9360"/>
            <a:ext cx="2574000" cy="6386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89" name="Text Box 21"/>
          <p:cNvSpPr/>
          <p:nvPr/>
        </p:nvSpPr>
        <p:spPr>
          <a:xfrm>
            <a:off x="511200" y="75240"/>
            <a:ext cx="6137640" cy="27576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601"/>
              </a:spcBef>
            </a:pPr>
            <a:r>
              <a:rPr lang="pt-PT" sz="1200" b="1" u="none" strike="noStrike">
                <a:solidFill>
                  <a:srgbClr val="ff3300"/>
                </a:solidFill>
                <a:effectLst/>
                <a:uFillTx/>
                <a:latin typeface="Arial"/>
              </a:rPr>
              <a:t>INTEGRAÇÃO DE SISTEMAS – TP 3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90" name="Subtítulo 2"/>
          <p:cNvSpPr/>
          <p:nvPr/>
        </p:nvSpPr>
        <p:spPr>
          <a:xfrm>
            <a:off x="835920" y="6524640"/>
            <a:ext cx="7697160" cy="16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68760" rIns="68760" tIns="34200" bIns="34200" anchor="t">
            <a:normAutofit fontScale="85000" lnSpcReduction="19999"/>
          </a:bodyPr>
          <a:p>
            <a:pPr defTabSz="91440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lang="pt-PT" sz="900" b="0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@2025, 31394 Filipe Fernandes | 31415 Gonçalo Marques  | </a:t>
            </a:r>
            <a:r>
              <a:rPr lang="pt-PT" sz="900" b="1" u="none" strike="noStrike">
                <a:solidFill>
                  <a:srgbClr val="c00000"/>
                </a:solidFill>
                <a:effectLst/>
                <a:uFillTx/>
                <a:latin typeface="Arial"/>
                <a:ea typeface="Arial"/>
              </a:rPr>
              <a:t>Unidade Curricular: INTEGRAÇÃO DE SISTEMAS </a:t>
            </a:r>
            <a:r>
              <a:rPr lang="pt-PT" sz="900" b="0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– Ano Letivo 2025/2026 – </a:t>
            </a:r>
            <a:r>
              <a:rPr lang="pt-PT" sz="900" b="1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TP 3</a:t>
            </a:r>
            <a:endParaRPr lang="en-US" sz="9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91" name="Marcador de Posição de Conteúdo 2"/>
          <p:cNvSpPr/>
          <p:nvPr/>
        </p:nvSpPr>
        <p:spPr>
          <a:xfrm>
            <a:off x="306360" y="1219320"/>
            <a:ext cx="8635320" cy="530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r>
              <a:rPr lang="pt-PT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O XML Service foi desenvolvido em python e pode ser acedido externamente pelo processador de dados. O XML Service implementa o gRPC Server e representa o servidor do Socket.</a:t>
            </a: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r>
              <a:rPr lang="pt-PT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Este serviço é responsável por todo o processamento de CSV –&gt; XML, validação, inserção na base de dados e devolver a resposta via webhook ao processador de dados.</a:t>
            </a: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Text Box 10"/>
          <p:cNvSpPr/>
          <p:nvPr/>
        </p:nvSpPr>
        <p:spPr>
          <a:xfrm>
            <a:off x="8288280" y="6296040"/>
            <a:ext cx="825840" cy="36576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901"/>
              </a:spcBef>
            </a:pPr>
            <a:endParaRPr lang="pt-PT" sz="1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93" name="Rectangle 11"/>
          <p:cNvSpPr/>
          <p:nvPr/>
        </p:nvSpPr>
        <p:spPr>
          <a:xfrm>
            <a:off x="8327520" y="6496200"/>
            <a:ext cx="935640" cy="25920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lang="pt-PT" sz="1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- </a:t>
            </a:r>
            <a:fld id="{1447AF82-F551-4E17-9A92-62B3EA9A6BF9}" type="slidenum">
              <a:rPr lang="pt-PT" sz="1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&lt;number&gt;</a:t>
            </a:fld>
            <a:r>
              <a:rPr lang="pt-PT" sz="1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 -</a:t>
            </a:r>
            <a:endParaRPr lang="en-US" sz="1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94" name="Text Box 13"/>
          <p:cNvSpPr/>
          <p:nvPr/>
        </p:nvSpPr>
        <p:spPr>
          <a:xfrm>
            <a:off x="306360" y="557280"/>
            <a:ext cx="6980760" cy="39816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1001"/>
              </a:spcBef>
            </a:pPr>
            <a:r>
              <a:rPr lang="pt-PT" sz="2000" b="1" u="none" strike="noStrike">
                <a:solidFill>
                  <a:srgbClr val="c00000"/>
                </a:solidFill>
                <a:effectLst/>
                <a:uFillTx/>
                <a:latin typeface="Arial"/>
                <a:ea typeface="Noto Sans CJK SC"/>
              </a:rPr>
              <a:t>■</a:t>
            </a:r>
            <a:r>
              <a:rPr lang="pt-PT" sz="2000" b="1" u="none" strike="noStrike">
                <a:solidFill>
                  <a:schemeClr val="dk1"/>
                </a:solidFill>
                <a:effectLst/>
                <a:uFillTx/>
                <a:latin typeface="Arial"/>
                <a:ea typeface="Noto Sans CJK SC"/>
              </a:rPr>
              <a:t> 6 – XML Service</a:t>
            </a: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95" name="Line 15"/>
          <p:cNvSpPr/>
          <p:nvPr/>
        </p:nvSpPr>
        <p:spPr>
          <a:xfrm>
            <a:off x="250560" y="0"/>
            <a:ext cx="360" cy="765000"/>
          </a:xfrm>
          <a:prstGeom prst="line">
            <a:avLst/>
          </a:prstGeom>
          <a:ln w="254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lang="pt-PT" sz="1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pic>
        <p:nvPicPr>
          <p:cNvPr id="396" name="Imagem 6"/>
          <p:cNvPicPr/>
          <p:nvPr/>
        </p:nvPicPr>
        <p:blipFill>
          <a:blip r:embed="rId1"/>
          <a:stretch/>
        </p:blipFill>
        <p:spPr>
          <a:xfrm>
            <a:off x="101160" y="904320"/>
            <a:ext cx="9012960" cy="2653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97" name="Imagem 8"/>
          <p:cNvPicPr/>
          <p:nvPr/>
        </p:nvPicPr>
        <p:blipFill>
          <a:blip r:embed="rId2"/>
          <a:stretch/>
        </p:blipFill>
        <p:spPr>
          <a:xfrm>
            <a:off x="0" y="6320160"/>
            <a:ext cx="9142920" cy="2520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98" name="Imagem 12"/>
          <p:cNvPicPr/>
          <p:nvPr/>
        </p:nvPicPr>
        <p:blipFill>
          <a:blip r:embed="rId3"/>
          <a:stretch/>
        </p:blipFill>
        <p:spPr>
          <a:xfrm>
            <a:off x="237960" y="6488280"/>
            <a:ext cx="545040" cy="1987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99" name="Rectângulo 19"/>
          <p:cNvSpPr/>
          <p:nvPr/>
        </p:nvSpPr>
        <p:spPr>
          <a:xfrm>
            <a:off x="5535720" y="552960"/>
            <a:ext cx="3504240" cy="26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r" defTabSz="914400">
              <a:lnSpc>
                <a:spcPct val="100000"/>
              </a:lnSpc>
            </a:pPr>
            <a:r>
              <a:rPr lang="pt-PT" sz="1100" b="1" u="none" strike="noStrike" cap="all">
                <a:solidFill>
                  <a:schemeClr val="dk1"/>
                </a:solidFill>
                <a:effectLst/>
                <a:highlight>
                  <a:srgbClr val="ffff00"/>
                </a:highlight>
                <a:uFillTx/>
                <a:latin typeface="Calibri"/>
              </a:rPr>
              <a:t>Degree IN Informatics engineering</a:t>
            </a:r>
            <a:endParaRPr lang="en-US" sz="11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400" name="Imagem 4"/>
          <p:cNvPicPr/>
          <p:nvPr/>
        </p:nvPicPr>
        <p:blipFill>
          <a:blip r:embed="rId4"/>
          <a:stretch/>
        </p:blipFill>
        <p:spPr>
          <a:xfrm>
            <a:off x="6575400" y="9360"/>
            <a:ext cx="2574000" cy="6386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01" name="Text Box 21"/>
          <p:cNvSpPr/>
          <p:nvPr/>
        </p:nvSpPr>
        <p:spPr>
          <a:xfrm>
            <a:off x="511200" y="75240"/>
            <a:ext cx="6137640" cy="27576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601"/>
              </a:spcBef>
            </a:pPr>
            <a:r>
              <a:rPr lang="pt-PT" sz="1200" b="1" u="none" strike="noStrike">
                <a:solidFill>
                  <a:srgbClr val="ff3300"/>
                </a:solidFill>
                <a:effectLst/>
                <a:uFillTx/>
                <a:latin typeface="Arial"/>
              </a:rPr>
              <a:t>INTEGRAÇÃO DE SISTEMAS – TP 3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02" name="Subtítulo 2"/>
          <p:cNvSpPr/>
          <p:nvPr/>
        </p:nvSpPr>
        <p:spPr>
          <a:xfrm>
            <a:off x="835920" y="6524640"/>
            <a:ext cx="7697160" cy="16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68760" rIns="68760" tIns="34200" bIns="34200" anchor="t">
            <a:normAutofit fontScale="85000" lnSpcReduction="19999"/>
          </a:bodyPr>
          <a:p>
            <a:pPr defTabSz="91440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lang="pt-PT" sz="900" b="0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@2025, 31394 Filipe Fernandes | 31415 Gonçalo Marques  | </a:t>
            </a:r>
            <a:r>
              <a:rPr lang="pt-PT" sz="900" b="1" u="none" strike="noStrike">
                <a:solidFill>
                  <a:srgbClr val="c00000"/>
                </a:solidFill>
                <a:effectLst/>
                <a:uFillTx/>
                <a:latin typeface="Arial"/>
                <a:ea typeface="Arial"/>
              </a:rPr>
              <a:t>Unidade Curricular: INTEGRAÇÃO DE SISTEMAS </a:t>
            </a:r>
            <a:r>
              <a:rPr lang="pt-PT" sz="900" b="0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– Ano Letivo 2025/2026 – </a:t>
            </a:r>
            <a:r>
              <a:rPr lang="pt-PT" sz="900" b="1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TP 3</a:t>
            </a:r>
            <a:endParaRPr lang="en-US" sz="9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03" name="Marcador de Posição de Conteúdo 2"/>
          <p:cNvSpPr/>
          <p:nvPr/>
        </p:nvSpPr>
        <p:spPr>
          <a:xfrm>
            <a:off x="306360" y="1219320"/>
            <a:ext cx="8635320" cy="530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r>
              <a:rPr lang="pt-PT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Ambos os servidor são inicializados no</a:t>
            </a: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r>
              <a:rPr lang="pt-PT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xml_service.py.</a:t>
            </a: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404" name="Imagem 5" descr="Uma imagem com texto, captura de ecrã, Tipo de letra&#10;&#10;Os conteúdos gerados por IA podem estar incorretos."/>
          <p:cNvPicPr/>
          <p:nvPr/>
        </p:nvPicPr>
        <p:blipFill>
          <a:blip r:embed="rId5"/>
          <a:stretch/>
        </p:blipFill>
        <p:spPr>
          <a:xfrm>
            <a:off x="0" y="1425960"/>
            <a:ext cx="5652360" cy="16254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05" name="Imagem 7" descr="Uma imagem com texto, captura de ecrã, ecrã, software&#10;&#10;Os conteúdos gerados por IA podem estar incorretos."/>
          <p:cNvPicPr/>
          <p:nvPr/>
        </p:nvPicPr>
        <p:blipFill>
          <a:blip r:embed="rId6"/>
          <a:stretch/>
        </p:blipFill>
        <p:spPr>
          <a:xfrm>
            <a:off x="4813560" y="2999160"/>
            <a:ext cx="4335840" cy="291528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Text Box 10"/>
          <p:cNvSpPr/>
          <p:nvPr/>
        </p:nvSpPr>
        <p:spPr>
          <a:xfrm>
            <a:off x="8288280" y="6296040"/>
            <a:ext cx="825840" cy="36576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901"/>
              </a:spcBef>
            </a:pPr>
            <a:endParaRPr lang="pt-PT" sz="1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407" name="Rectangle 11"/>
          <p:cNvSpPr/>
          <p:nvPr/>
        </p:nvSpPr>
        <p:spPr>
          <a:xfrm>
            <a:off x="8327520" y="6496200"/>
            <a:ext cx="935640" cy="25920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lang="pt-PT" sz="1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- </a:t>
            </a:r>
            <a:fld id="{F07A34B1-5E70-4836-BA1A-B26FAF08553C}" type="slidenum">
              <a:rPr lang="pt-PT" sz="1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&lt;number&gt;</a:t>
            </a:fld>
            <a:r>
              <a:rPr lang="pt-PT" sz="1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 -</a:t>
            </a:r>
            <a:endParaRPr lang="en-US" sz="1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08" name="Text Box 13"/>
          <p:cNvSpPr/>
          <p:nvPr/>
        </p:nvSpPr>
        <p:spPr>
          <a:xfrm>
            <a:off x="306360" y="557280"/>
            <a:ext cx="6980760" cy="39816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1001"/>
              </a:spcBef>
            </a:pPr>
            <a:r>
              <a:rPr lang="pt-PT" sz="2000" b="1" u="none" strike="noStrike">
                <a:solidFill>
                  <a:srgbClr val="c00000"/>
                </a:solidFill>
                <a:effectLst/>
                <a:uFillTx/>
                <a:latin typeface="Arial"/>
                <a:ea typeface="Noto Sans CJK SC"/>
              </a:rPr>
              <a:t>■</a:t>
            </a:r>
            <a:r>
              <a:rPr lang="pt-PT" sz="2000" b="1" u="none" strike="noStrike">
                <a:solidFill>
                  <a:schemeClr val="dk1"/>
                </a:solidFill>
                <a:effectLst/>
                <a:uFillTx/>
                <a:latin typeface="Arial"/>
                <a:ea typeface="Noto Sans CJK SC"/>
              </a:rPr>
              <a:t> 6 – XML Service</a:t>
            </a: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09" name="Line 15"/>
          <p:cNvSpPr/>
          <p:nvPr/>
        </p:nvSpPr>
        <p:spPr>
          <a:xfrm>
            <a:off x="250560" y="0"/>
            <a:ext cx="360" cy="765000"/>
          </a:xfrm>
          <a:prstGeom prst="line">
            <a:avLst/>
          </a:prstGeom>
          <a:ln w="254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lang="pt-PT" sz="1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pic>
        <p:nvPicPr>
          <p:cNvPr id="410" name="Imagem 6"/>
          <p:cNvPicPr/>
          <p:nvPr/>
        </p:nvPicPr>
        <p:blipFill>
          <a:blip r:embed="rId1"/>
          <a:stretch/>
        </p:blipFill>
        <p:spPr>
          <a:xfrm>
            <a:off x="101160" y="904320"/>
            <a:ext cx="9012960" cy="2653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11" name="Imagem 8"/>
          <p:cNvPicPr/>
          <p:nvPr/>
        </p:nvPicPr>
        <p:blipFill>
          <a:blip r:embed="rId2"/>
          <a:stretch/>
        </p:blipFill>
        <p:spPr>
          <a:xfrm>
            <a:off x="0" y="6320160"/>
            <a:ext cx="9142920" cy="2520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12" name="Imagem 12"/>
          <p:cNvPicPr/>
          <p:nvPr/>
        </p:nvPicPr>
        <p:blipFill>
          <a:blip r:embed="rId3"/>
          <a:stretch/>
        </p:blipFill>
        <p:spPr>
          <a:xfrm>
            <a:off x="237960" y="6488280"/>
            <a:ext cx="545040" cy="1987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13" name="Rectângulo 19"/>
          <p:cNvSpPr/>
          <p:nvPr/>
        </p:nvSpPr>
        <p:spPr>
          <a:xfrm>
            <a:off x="5535720" y="552960"/>
            <a:ext cx="3504240" cy="26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r" defTabSz="914400">
              <a:lnSpc>
                <a:spcPct val="100000"/>
              </a:lnSpc>
            </a:pPr>
            <a:r>
              <a:rPr lang="pt-PT" sz="1100" b="1" u="none" strike="noStrike" cap="all">
                <a:solidFill>
                  <a:schemeClr val="dk1"/>
                </a:solidFill>
                <a:effectLst/>
                <a:highlight>
                  <a:srgbClr val="ffff00"/>
                </a:highlight>
                <a:uFillTx/>
                <a:latin typeface="Calibri"/>
              </a:rPr>
              <a:t>Degree IN Informatics engineering</a:t>
            </a:r>
            <a:endParaRPr lang="en-US" sz="11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414" name="Imagem 4"/>
          <p:cNvPicPr/>
          <p:nvPr/>
        </p:nvPicPr>
        <p:blipFill>
          <a:blip r:embed="rId4"/>
          <a:stretch/>
        </p:blipFill>
        <p:spPr>
          <a:xfrm>
            <a:off x="6575400" y="9360"/>
            <a:ext cx="2574000" cy="6386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15" name="Text Box 21"/>
          <p:cNvSpPr/>
          <p:nvPr/>
        </p:nvSpPr>
        <p:spPr>
          <a:xfrm>
            <a:off x="511200" y="75240"/>
            <a:ext cx="6137640" cy="27576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601"/>
              </a:spcBef>
            </a:pPr>
            <a:r>
              <a:rPr lang="pt-PT" sz="1200" b="1" u="none" strike="noStrike">
                <a:solidFill>
                  <a:srgbClr val="ff3300"/>
                </a:solidFill>
                <a:effectLst/>
                <a:uFillTx/>
                <a:latin typeface="Arial"/>
              </a:rPr>
              <a:t>INTEGRAÇÃO DE SISTEMAS – TP 3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16" name="Subtítulo 2"/>
          <p:cNvSpPr/>
          <p:nvPr/>
        </p:nvSpPr>
        <p:spPr>
          <a:xfrm>
            <a:off x="835920" y="6524640"/>
            <a:ext cx="7697160" cy="16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68760" rIns="68760" tIns="34200" bIns="34200" anchor="t">
            <a:normAutofit fontScale="85000" lnSpcReduction="19999"/>
          </a:bodyPr>
          <a:p>
            <a:pPr defTabSz="91440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lang="pt-PT" sz="900" b="0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@2025, 31394 Filipe Fernandes | 31415 Gonçalo Marques  | </a:t>
            </a:r>
            <a:r>
              <a:rPr lang="pt-PT" sz="900" b="1" u="none" strike="noStrike">
                <a:solidFill>
                  <a:srgbClr val="c00000"/>
                </a:solidFill>
                <a:effectLst/>
                <a:uFillTx/>
                <a:latin typeface="Arial"/>
                <a:ea typeface="Arial"/>
              </a:rPr>
              <a:t>Unidade Curricular: INTEGRAÇÃO DE SISTEMAS </a:t>
            </a:r>
            <a:r>
              <a:rPr lang="pt-PT" sz="900" b="0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– Ano Letivo 2025/2026 – </a:t>
            </a:r>
            <a:r>
              <a:rPr lang="pt-PT" sz="900" b="1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TP 3</a:t>
            </a:r>
            <a:endParaRPr lang="en-US" sz="9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17" name="Marcador de Posição de Conteúdo 2"/>
          <p:cNvSpPr/>
          <p:nvPr/>
        </p:nvSpPr>
        <p:spPr>
          <a:xfrm>
            <a:off x="306360" y="1219320"/>
            <a:ext cx="8635320" cy="530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r>
              <a:rPr lang="pt-PT" sz="16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Após receber uma conexão via socket é chamada a função read_lines. Esta é uma função geradora que permite iterar linha a linha sem carregar em memoria. O gerador é consumido inicialmente para extrair o header.</a:t>
            </a:r>
            <a:endParaRPr lang="en-US" sz="1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418" name="Imagem 9" descr="Uma imagem com texto, captura de ecrã, Tipo de letra&#10;&#10;Os conteúdos gerados por IA podem estar incorretos."/>
          <p:cNvPicPr/>
          <p:nvPr/>
        </p:nvPicPr>
        <p:blipFill>
          <a:blip r:embed="rId5"/>
          <a:stretch/>
        </p:blipFill>
        <p:spPr>
          <a:xfrm>
            <a:off x="2765880" y="1160280"/>
            <a:ext cx="3837240" cy="358380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Text Box 10"/>
          <p:cNvSpPr/>
          <p:nvPr/>
        </p:nvSpPr>
        <p:spPr>
          <a:xfrm>
            <a:off x="8288280" y="6296040"/>
            <a:ext cx="825840" cy="36576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901"/>
              </a:spcBef>
            </a:pPr>
            <a:endParaRPr lang="pt-PT" sz="1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420" name="Rectangle 11"/>
          <p:cNvSpPr/>
          <p:nvPr/>
        </p:nvSpPr>
        <p:spPr>
          <a:xfrm>
            <a:off x="8327520" y="6496200"/>
            <a:ext cx="935640" cy="25920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lang="pt-PT" sz="1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- </a:t>
            </a:r>
            <a:fld id="{CE548641-5473-4AAD-B629-84B43E7CE949}" type="slidenum">
              <a:rPr lang="pt-PT" sz="1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&lt;number&gt;</a:t>
            </a:fld>
            <a:r>
              <a:rPr lang="pt-PT" sz="1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 -</a:t>
            </a:r>
            <a:endParaRPr lang="en-US" sz="1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21" name="Text Box 13"/>
          <p:cNvSpPr/>
          <p:nvPr/>
        </p:nvSpPr>
        <p:spPr>
          <a:xfrm>
            <a:off x="306360" y="557280"/>
            <a:ext cx="6980760" cy="39816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1001"/>
              </a:spcBef>
            </a:pPr>
            <a:r>
              <a:rPr lang="pt-PT" sz="2000" b="1" u="none" strike="noStrike">
                <a:solidFill>
                  <a:srgbClr val="c00000"/>
                </a:solidFill>
                <a:effectLst/>
                <a:uFillTx/>
                <a:latin typeface="Arial"/>
                <a:ea typeface="Noto Sans CJK SC"/>
              </a:rPr>
              <a:t>■</a:t>
            </a:r>
            <a:r>
              <a:rPr lang="pt-PT" sz="2000" b="1" u="none" strike="noStrike">
                <a:solidFill>
                  <a:schemeClr val="dk1"/>
                </a:solidFill>
                <a:effectLst/>
                <a:uFillTx/>
                <a:latin typeface="Arial"/>
                <a:ea typeface="Noto Sans CJK SC"/>
              </a:rPr>
              <a:t> 6 – XML Service</a:t>
            </a: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22" name="Line 15"/>
          <p:cNvSpPr/>
          <p:nvPr/>
        </p:nvSpPr>
        <p:spPr>
          <a:xfrm>
            <a:off x="250560" y="0"/>
            <a:ext cx="360" cy="765000"/>
          </a:xfrm>
          <a:prstGeom prst="line">
            <a:avLst/>
          </a:prstGeom>
          <a:ln w="254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lang="pt-PT" sz="1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pic>
        <p:nvPicPr>
          <p:cNvPr id="423" name="Imagem 6"/>
          <p:cNvPicPr/>
          <p:nvPr/>
        </p:nvPicPr>
        <p:blipFill>
          <a:blip r:embed="rId1"/>
          <a:stretch/>
        </p:blipFill>
        <p:spPr>
          <a:xfrm>
            <a:off x="101160" y="904320"/>
            <a:ext cx="9012960" cy="2653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24" name="Imagem 8"/>
          <p:cNvPicPr/>
          <p:nvPr/>
        </p:nvPicPr>
        <p:blipFill>
          <a:blip r:embed="rId2"/>
          <a:stretch/>
        </p:blipFill>
        <p:spPr>
          <a:xfrm>
            <a:off x="0" y="6320160"/>
            <a:ext cx="9142920" cy="2520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25" name="Imagem 12"/>
          <p:cNvPicPr/>
          <p:nvPr/>
        </p:nvPicPr>
        <p:blipFill>
          <a:blip r:embed="rId3"/>
          <a:stretch/>
        </p:blipFill>
        <p:spPr>
          <a:xfrm>
            <a:off x="237960" y="6488280"/>
            <a:ext cx="545040" cy="1987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26" name="Rectângulo 19"/>
          <p:cNvSpPr/>
          <p:nvPr/>
        </p:nvSpPr>
        <p:spPr>
          <a:xfrm>
            <a:off x="5535720" y="552960"/>
            <a:ext cx="3504240" cy="26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r" defTabSz="914400">
              <a:lnSpc>
                <a:spcPct val="100000"/>
              </a:lnSpc>
            </a:pPr>
            <a:r>
              <a:rPr lang="pt-PT" sz="1100" b="1" u="none" strike="noStrike" cap="all">
                <a:solidFill>
                  <a:schemeClr val="dk1"/>
                </a:solidFill>
                <a:effectLst/>
                <a:highlight>
                  <a:srgbClr val="ffff00"/>
                </a:highlight>
                <a:uFillTx/>
                <a:latin typeface="Calibri"/>
              </a:rPr>
              <a:t>Degree IN Informatics engineering</a:t>
            </a:r>
            <a:endParaRPr lang="en-US" sz="11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427" name="Imagem 4"/>
          <p:cNvPicPr/>
          <p:nvPr/>
        </p:nvPicPr>
        <p:blipFill>
          <a:blip r:embed="rId4"/>
          <a:stretch/>
        </p:blipFill>
        <p:spPr>
          <a:xfrm>
            <a:off x="6575400" y="9360"/>
            <a:ext cx="2574000" cy="6386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28" name="Text Box 21"/>
          <p:cNvSpPr/>
          <p:nvPr/>
        </p:nvSpPr>
        <p:spPr>
          <a:xfrm>
            <a:off x="511200" y="75240"/>
            <a:ext cx="6137640" cy="27576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601"/>
              </a:spcBef>
            </a:pPr>
            <a:r>
              <a:rPr lang="pt-PT" sz="1200" b="1" u="none" strike="noStrike">
                <a:solidFill>
                  <a:srgbClr val="ff3300"/>
                </a:solidFill>
                <a:effectLst/>
                <a:uFillTx/>
                <a:latin typeface="Arial"/>
              </a:rPr>
              <a:t>INTEGRAÇÃO DE SISTEMAS – TP 3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29" name="Subtítulo 2"/>
          <p:cNvSpPr/>
          <p:nvPr/>
        </p:nvSpPr>
        <p:spPr>
          <a:xfrm>
            <a:off x="835920" y="6524640"/>
            <a:ext cx="7697160" cy="16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68760" rIns="68760" tIns="34200" bIns="34200" anchor="t">
            <a:normAutofit fontScale="85000" lnSpcReduction="19999"/>
          </a:bodyPr>
          <a:p>
            <a:pPr defTabSz="91440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lang="pt-PT" sz="900" b="0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@2025, 31394 Filipe Fernandes | 31415 Gonçalo Marques  | </a:t>
            </a:r>
            <a:r>
              <a:rPr lang="pt-PT" sz="900" b="1" u="none" strike="noStrike">
                <a:solidFill>
                  <a:srgbClr val="c00000"/>
                </a:solidFill>
                <a:effectLst/>
                <a:uFillTx/>
                <a:latin typeface="Arial"/>
                <a:ea typeface="Arial"/>
              </a:rPr>
              <a:t>Unidade Curricular: INTEGRAÇÃO DE SISTEMAS </a:t>
            </a:r>
            <a:r>
              <a:rPr lang="pt-PT" sz="900" b="0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– Ano Letivo 2025/2026 – </a:t>
            </a:r>
            <a:r>
              <a:rPr lang="pt-PT" sz="900" b="1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TP 3</a:t>
            </a:r>
            <a:endParaRPr lang="en-US" sz="9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30" name="Marcador de Posição de Conteúdo 2"/>
          <p:cNvSpPr/>
          <p:nvPr/>
        </p:nvSpPr>
        <p:spPr>
          <a:xfrm>
            <a:off x="306360" y="1219320"/>
            <a:ext cx="8635320" cy="530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r>
              <a:rPr lang="pt-PT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A função recebe “lines”, o gerador criado pela função “read_lines” e para cada linha recebida via socket escreve no ficheiro csv e adiciona o “\n”.</a:t>
            </a: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r>
              <a:rPr lang="pt-PT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Após escrever o csv é adicionado a uma file para ser processado, csv -&gt; xml.</a:t>
            </a: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431" name="Imagem 5" descr="Uma imagem com texto, captura de ecrã, Tipo de letra, ecrã&#10;&#10;Os conteúdos gerados por IA podem estar incorretos."/>
          <p:cNvPicPr/>
          <p:nvPr/>
        </p:nvPicPr>
        <p:blipFill>
          <a:blip r:embed="rId5"/>
          <a:stretch/>
        </p:blipFill>
        <p:spPr>
          <a:xfrm>
            <a:off x="2002320" y="1211760"/>
            <a:ext cx="5210640" cy="147636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Text Box 10"/>
          <p:cNvSpPr/>
          <p:nvPr/>
        </p:nvSpPr>
        <p:spPr>
          <a:xfrm>
            <a:off x="8288280" y="6296040"/>
            <a:ext cx="825840" cy="36576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901"/>
              </a:spcBef>
            </a:pPr>
            <a:endParaRPr lang="pt-PT" sz="1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433" name="Rectangle 11"/>
          <p:cNvSpPr/>
          <p:nvPr/>
        </p:nvSpPr>
        <p:spPr>
          <a:xfrm>
            <a:off x="8327520" y="6496200"/>
            <a:ext cx="935640" cy="25920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lang="pt-PT" sz="1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- </a:t>
            </a:r>
            <a:fld id="{64C983D7-AA17-4C94-B185-B294BA46071B}" type="slidenum">
              <a:rPr lang="pt-PT" sz="1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&lt;number&gt;</a:t>
            </a:fld>
            <a:r>
              <a:rPr lang="pt-PT" sz="1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 -</a:t>
            </a:r>
            <a:endParaRPr lang="en-US" sz="1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34" name="Text Box 13"/>
          <p:cNvSpPr/>
          <p:nvPr/>
        </p:nvSpPr>
        <p:spPr>
          <a:xfrm>
            <a:off x="306360" y="557280"/>
            <a:ext cx="6980760" cy="39816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1001"/>
              </a:spcBef>
            </a:pPr>
            <a:r>
              <a:rPr lang="pt-PT" sz="2000" b="1" u="none" strike="noStrike">
                <a:solidFill>
                  <a:srgbClr val="c00000"/>
                </a:solidFill>
                <a:effectLst/>
                <a:uFillTx/>
                <a:latin typeface="Arial"/>
                <a:ea typeface="Noto Sans CJK SC"/>
              </a:rPr>
              <a:t>■</a:t>
            </a:r>
            <a:r>
              <a:rPr lang="pt-PT" sz="2000" b="1" u="none" strike="noStrike">
                <a:solidFill>
                  <a:schemeClr val="dk1"/>
                </a:solidFill>
                <a:effectLst/>
                <a:uFillTx/>
                <a:latin typeface="Arial"/>
                <a:ea typeface="Noto Sans CJK SC"/>
              </a:rPr>
              <a:t> 6 – XML Service</a:t>
            </a: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35" name="Line 15"/>
          <p:cNvSpPr/>
          <p:nvPr/>
        </p:nvSpPr>
        <p:spPr>
          <a:xfrm>
            <a:off x="250560" y="0"/>
            <a:ext cx="360" cy="765000"/>
          </a:xfrm>
          <a:prstGeom prst="line">
            <a:avLst/>
          </a:prstGeom>
          <a:ln w="254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lang="pt-PT" sz="1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pic>
        <p:nvPicPr>
          <p:cNvPr id="436" name="Imagem 6"/>
          <p:cNvPicPr/>
          <p:nvPr/>
        </p:nvPicPr>
        <p:blipFill>
          <a:blip r:embed="rId1"/>
          <a:stretch/>
        </p:blipFill>
        <p:spPr>
          <a:xfrm>
            <a:off x="101160" y="904320"/>
            <a:ext cx="9012960" cy="2653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37" name="Imagem 8"/>
          <p:cNvPicPr/>
          <p:nvPr/>
        </p:nvPicPr>
        <p:blipFill>
          <a:blip r:embed="rId2"/>
          <a:stretch/>
        </p:blipFill>
        <p:spPr>
          <a:xfrm>
            <a:off x="0" y="6320160"/>
            <a:ext cx="9142920" cy="2520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38" name="Imagem 12"/>
          <p:cNvPicPr/>
          <p:nvPr/>
        </p:nvPicPr>
        <p:blipFill>
          <a:blip r:embed="rId3"/>
          <a:stretch/>
        </p:blipFill>
        <p:spPr>
          <a:xfrm>
            <a:off x="237960" y="6488280"/>
            <a:ext cx="545040" cy="1987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39" name="Rectângulo 19"/>
          <p:cNvSpPr/>
          <p:nvPr/>
        </p:nvSpPr>
        <p:spPr>
          <a:xfrm>
            <a:off x="5535720" y="552960"/>
            <a:ext cx="3504240" cy="26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r" defTabSz="914400">
              <a:lnSpc>
                <a:spcPct val="100000"/>
              </a:lnSpc>
            </a:pPr>
            <a:r>
              <a:rPr lang="pt-PT" sz="1100" b="1" u="none" strike="noStrike" cap="all">
                <a:solidFill>
                  <a:schemeClr val="dk1"/>
                </a:solidFill>
                <a:effectLst/>
                <a:highlight>
                  <a:srgbClr val="ffff00"/>
                </a:highlight>
                <a:uFillTx/>
                <a:latin typeface="Calibri"/>
              </a:rPr>
              <a:t>Degree IN Informatics engineering</a:t>
            </a:r>
            <a:endParaRPr lang="en-US" sz="11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440" name="Imagem 4"/>
          <p:cNvPicPr/>
          <p:nvPr/>
        </p:nvPicPr>
        <p:blipFill>
          <a:blip r:embed="rId4"/>
          <a:stretch/>
        </p:blipFill>
        <p:spPr>
          <a:xfrm>
            <a:off x="6575400" y="9360"/>
            <a:ext cx="2574000" cy="6386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41" name="Text Box 21"/>
          <p:cNvSpPr/>
          <p:nvPr/>
        </p:nvSpPr>
        <p:spPr>
          <a:xfrm>
            <a:off x="511200" y="75240"/>
            <a:ext cx="6137640" cy="27576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601"/>
              </a:spcBef>
            </a:pPr>
            <a:r>
              <a:rPr lang="pt-PT" sz="1200" b="1" u="none" strike="noStrike">
                <a:solidFill>
                  <a:srgbClr val="ff3300"/>
                </a:solidFill>
                <a:effectLst/>
                <a:uFillTx/>
                <a:latin typeface="Arial"/>
              </a:rPr>
              <a:t>INTEGRAÇÃO DE SISTEMAS – TP 3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42" name="Subtítulo 2"/>
          <p:cNvSpPr/>
          <p:nvPr/>
        </p:nvSpPr>
        <p:spPr>
          <a:xfrm>
            <a:off x="835920" y="6524640"/>
            <a:ext cx="7697160" cy="16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68760" rIns="68760" tIns="34200" bIns="34200" anchor="t">
            <a:normAutofit fontScale="85000" lnSpcReduction="19999"/>
          </a:bodyPr>
          <a:p>
            <a:pPr defTabSz="91440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lang="pt-PT" sz="900" b="0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@2025, 31394 Filipe Fernandes | 31415 Gonçalo Marques  | </a:t>
            </a:r>
            <a:r>
              <a:rPr lang="pt-PT" sz="900" b="1" u="none" strike="noStrike">
                <a:solidFill>
                  <a:srgbClr val="c00000"/>
                </a:solidFill>
                <a:effectLst/>
                <a:uFillTx/>
                <a:latin typeface="Arial"/>
                <a:ea typeface="Arial"/>
              </a:rPr>
              <a:t>Unidade Curricular: INTEGRAÇÃO DE SISTEMAS </a:t>
            </a:r>
            <a:r>
              <a:rPr lang="pt-PT" sz="900" b="0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– Ano Letivo 2025/2026 – </a:t>
            </a:r>
            <a:r>
              <a:rPr lang="pt-PT" sz="900" b="1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TP 3</a:t>
            </a:r>
            <a:endParaRPr lang="en-US" sz="9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43" name="Marcador de Posição de Conteúdo 2"/>
          <p:cNvSpPr/>
          <p:nvPr/>
        </p:nvSpPr>
        <p:spPr>
          <a:xfrm>
            <a:off x="306360" y="1219320"/>
            <a:ext cx="8635320" cy="530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r>
              <a:rPr lang="pt-PT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Para cada csv na queue, é executada a função “process_job”. Esta função é responsável por converter para xml, validar com o schema e adicionar à base de dados.</a:t>
            </a: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r>
              <a:rPr lang="pt-PT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Dependendo do resultado é enviado um webhook OK/NotOK.</a:t>
            </a: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444" name="Imagem 6" descr="Uma imagem com texto, captura de ecrã&#10;&#10;Os conteúdos gerados por IA podem estar incorretos."/>
          <p:cNvPicPr/>
          <p:nvPr/>
        </p:nvPicPr>
        <p:blipFill>
          <a:blip r:embed="rId5"/>
          <a:stretch/>
        </p:blipFill>
        <p:spPr>
          <a:xfrm>
            <a:off x="2458440" y="1095120"/>
            <a:ext cx="4190400" cy="311400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Text Box 10"/>
          <p:cNvSpPr/>
          <p:nvPr/>
        </p:nvSpPr>
        <p:spPr>
          <a:xfrm>
            <a:off x="8288280" y="6296040"/>
            <a:ext cx="825840" cy="36576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901"/>
              </a:spcBef>
            </a:pPr>
            <a:endParaRPr lang="pt-PT" sz="1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446" name="Rectangle 11"/>
          <p:cNvSpPr/>
          <p:nvPr/>
        </p:nvSpPr>
        <p:spPr>
          <a:xfrm>
            <a:off x="8327520" y="6496200"/>
            <a:ext cx="935640" cy="25920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lang="pt-PT" sz="1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- </a:t>
            </a:r>
            <a:fld id="{60E05AE5-AA36-4010-8BBD-F7BAD4FCBFD5}" type="slidenum">
              <a:rPr lang="pt-PT" sz="1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&lt;number&gt;</a:t>
            </a:fld>
            <a:r>
              <a:rPr lang="pt-PT" sz="1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 -</a:t>
            </a:r>
            <a:endParaRPr lang="en-US" sz="1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47" name="Text Box 13"/>
          <p:cNvSpPr/>
          <p:nvPr/>
        </p:nvSpPr>
        <p:spPr>
          <a:xfrm>
            <a:off x="306360" y="557280"/>
            <a:ext cx="6980760" cy="39816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1001"/>
              </a:spcBef>
            </a:pPr>
            <a:r>
              <a:rPr lang="pt-PT" sz="2000" b="1" u="none" strike="noStrike">
                <a:solidFill>
                  <a:srgbClr val="c00000"/>
                </a:solidFill>
                <a:effectLst/>
                <a:uFillTx/>
                <a:latin typeface="Arial"/>
                <a:ea typeface="Noto Sans CJK SC"/>
              </a:rPr>
              <a:t>■</a:t>
            </a:r>
            <a:r>
              <a:rPr lang="pt-PT" sz="2000" b="1" u="none" strike="noStrike">
                <a:solidFill>
                  <a:schemeClr val="dk1"/>
                </a:solidFill>
                <a:effectLst/>
                <a:uFillTx/>
                <a:latin typeface="Arial"/>
                <a:ea typeface="Noto Sans CJK SC"/>
              </a:rPr>
              <a:t> 6 – XML Service</a:t>
            </a: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48" name="Line 15"/>
          <p:cNvSpPr/>
          <p:nvPr/>
        </p:nvSpPr>
        <p:spPr>
          <a:xfrm>
            <a:off x="250560" y="0"/>
            <a:ext cx="360" cy="765000"/>
          </a:xfrm>
          <a:prstGeom prst="line">
            <a:avLst/>
          </a:prstGeom>
          <a:ln w="254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lang="pt-PT" sz="1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pic>
        <p:nvPicPr>
          <p:cNvPr id="449" name="Imagem 6"/>
          <p:cNvPicPr/>
          <p:nvPr/>
        </p:nvPicPr>
        <p:blipFill>
          <a:blip r:embed="rId1"/>
          <a:stretch/>
        </p:blipFill>
        <p:spPr>
          <a:xfrm>
            <a:off x="101160" y="904320"/>
            <a:ext cx="9012960" cy="2653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50" name="Imagem 8"/>
          <p:cNvPicPr/>
          <p:nvPr/>
        </p:nvPicPr>
        <p:blipFill>
          <a:blip r:embed="rId2"/>
          <a:stretch/>
        </p:blipFill>
        <p:spPr>
          <a:xfrm>
            <a:off x="0" y="6320160"/>
            <a:ext cx="9142920" cy="2520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51" name="Imagem 12"/>
          <p:cNvPicPr/>
          <p:nvPr/>
        </p:nvPicPr>
        <p:blipFill>
          <a:blip r:embed="rId3"/>
          <a:stretch/>
        </p:blipFill>
        <p:spPr>
          <a:xfrm>
            <a:off x="237960" y="6488280"/>
            <a:ext cx="545040" cy="1987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52" name="Rectângulo 19"/>
          <p:cNvSpPr/>
          <p:nvPr/>
        </p:nvSpPr>
        <p:spPr>
          <a:xfrm>
            <a:off x="5535720" y="552960"/>
            <a:ext cx="3504240" cy="26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r" defTabSz="914400">
              <a:lnSpc>
                <a:spcPct val="100000"/>
              </a:lnSpc>
            </a:pPr>
            <a:r>
              <a:rPr lang="pt-PT" sz="1100" b="1" u="none" strike="noStrike" cap="all">
                <a:solidFill>
                  <a:schemeClr val="dk1"/>
                </a:solidFill>
                <a:effectLst/>
                <a:highlight>
                  <a:srgbClr val="ffff00"/>
                </a:highlight>
                <a:uFillTx/>
                <a:latin typeface="Calibri"/>
              </a:rPr>
              <a:t>Degree IN Informatics engineering</a:t>
            </a:r>
            <a:endParaRPr lang="en-US" sz="11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453" name="Imagem 4"/>
          <p:cNvPicPr/>
          <p:nvPr/>
        </p:nvPicPr>
        <p:blipFill>
          <a:blip r:embed="rId4"/>
          <a:stretch/>
        </p:blipFill>
        <p:spPr>
          <a:xfrm>
            <a:off x="6575400" y="9360"/>
            <a:ext cx="2574000" cy="6386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54" name="Text Box 21"/>
          <p:cNvSpPr/>
          <p:nvPr/>
        </p:nvSpPr>
        <p:spPr>
          <a:xfrm>
            <a:off x="511200" y="75240"/>
            <a:ext cx="6137640" cy="27576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601"/>
              </a:spcBef>
            </a:pPr>
            <a:r>
              <a:rPr lang="pt-PT" sz="1200" b="1" u="none" strike="noStrike">
                <a:solidFill>
                  <a:srgbClr val="ff3300"/>
                </a:solidFill>
                <a:effectLst/>
                <a:uFillTx/>
                <a:latin typeface="Arial"/>
              </a:rPr>
              <a:t>INTEGRAÇÃO DE SISTEMAS – TP 3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55" name="Subtítulo 2"/>
          <p:cNvSpPr/>
          <p:nvPr/>
        </p:nvSpPr>
        <p:spPr>
          <a:xfrm>
            <a:off x="835920" y="6524640"/>
            <a:ext cx="7697160" cy="16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68760" rIns="68760" tIns="34200" bIns="34200" anchor="t">
            <a:normAutofit fontScale="85000" lnSpcReduction="19999"/>
          </a:bodyPr>
          <a:p>
            <a:pPr defTabSz="91440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lang="pt-PT" sz="900" b="0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@2025, 31394 Filipe Fernandes | 31415 Gonçalo Marques  | </a:t>
            </a:r>
            <a:r>
              <a:rPr lang="pt-PT" sz="900" b="1" u="none" strike="noStrike">
                <a:solidFill>
                  <a:srgbClr val="c00000"/>
                </a:solidFill>
                <a:effectLst/>
                <a:uFillTx/>
                <a:latin typeface="Arial"/>
                <a:ea typeface="Arial"/>
              </a:rPr>
              <a:t>Unidade Curricular: INTEGRAÇÃO DE SISTEMAS </a:t>
            </a:r>
            <a:r>
              <a:rPr lang="pt-PT" sz="900" b="0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– Ano Letivo 2025/2026 – </a:t>
            </a:r>
            <a:r>
              <a:rPr lang="pt-PT" sz="900" b="1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TP 3</a:t>
            </a:r>
            <a:endParaRPr lang="en-US" sz="9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56" name="Marcador de Posição de Conteúdo 2"/>
          <p:cNvSpPr/>
          <p:nvPr/>
        </p:nvSpPr>
        <p:spPr>
          <a:xfrm>
            <a:off x="306360" y="1219320"/>
            <a:ext cx="8635320" cy="530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r>
              <a:rPr lang="pt-PT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O ficheiro XML gerado é armazenado numa coluna do tipo xml com o timestamp em que foi adicionado e a versão do mapper. </a:t>
            </a: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457" name="Imagem 5" descr="Uma imagem com texto, captura de ecrã, Tipo de letra, software&#10;&#10;Os conteúdos gerados por IA podem estar incorretos."/>
          <p:cNvPicPr/>
          <p:nvPr/>
        </p:nvPicPr>
        <p:blipFill>
          <a:blip r:embed="rId5"/>
          <a:stretch/>
        </p:blipFill>
        <p:spPr>
          <a:xfrm>
            <a:off x="5047560" y="1198440"/>
            <a:ext cx="3962520" cy="13618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58" name="Imagem 8" descr="Uma imagem com texto, captura de ecrã, Tipo de letra&#10;&#10;Os conteúdos gerados por IA podem estar incorretos."/>
          <p:cNvPicPr/>
          <p:nvPr/>
        </p:nvPicPr>
        <p:blipFill>
          <a:blip r:embed="rId6"/>
          <a:stretch/>
        </p:blipFill>
        <p:spPr>
          <a:xfrm>
            <a:off x="201960" y="1198440"/>
            <a:ext cx="4829400" cy="195264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Text Box 10"/>
          <p:cNvSpPr/>
          <p:nvPr/>
        </p:nvSpPr>
        <p:spPr>
          <a:xfrm>
            <a:off x="8288280" y="6296040"/>
            <a:ext cx="825840" cy="36576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901"/>
              </a:spcBef>
            </a:pPr>
            <a:endParaRPr lang="pt-PT" sz="1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88" name="Rectangle 11"/>
          <p:cNvSpPr/>
          <p:nvPr/>
        </p:nvSpPr>
        <p:spPr>
          <a:xfrm>
            <a:off x="8327520" y="6496200"/>
            <a:ext cx="935640" cy="25920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lang="pt-PT" sz="1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- </a:t>
            </a:r>
            <a:fld id="{5E3DB19A-0817-4421-9E5C-7A47F00FB8F3}" type="slidenum">
              <a:rPr lang="pt-PT" sz="1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&lt;number&gt;</a:t>
            </a:fld>
            <a:r>
              <a:rPr lang="pt-PT" sz="1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 -</a:t>
            </a:r>
            <a:endParaRPr lang="en-US" sz="1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9" name="Text Box 13"/>
          <p:cNvSpPr/>
          <p:nvPr/>
        </p:nvSpPr>
        <p:spPr>
          <a:xfrm>
            <a:off x="306360" y="557280"/>
            <a:ext cx="6980760" cy="39456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1001"/>
              </a:spcBef>
            </a:pPr>
            <a:r>
              <a:rPr lang="pt-PT" sz="2000" b="1" u="none" strike="noStrike">
                <a:solidFill>
                  <a:srgbClr val="c00000"/>
                </a:solidFill>
                <a:effectLst/>
                <a:uFillTx/>
                <a:latin typeface="Arial"/>
                <a:ea typeface="Noto Sans CJK SC"/>
              </a:rPr>
              <a:t>■</a:t>
            </a:r>
            <a:r>
              <a:rPr lang="pt-PT" sz="2000" b="1" u="none" strike="noStrike">
                <a:solidFill>
                  <a:schemeClr val="dk1"/>
                </a:solidFill>
                <a:effectLst/>
                <a:uFillTx/>
                <a:latin typeface="Arial"/>
                <a:ea typeface="Noto Sans CJK SC"/>
              </a:rPr>
              <a:t> 1 - Objetivos</a:t>
            </a: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0" name="Line 15"/>
          <p:cNvSpPr/>
          <p:nvPr/>
        </p:nvSpPr>
        <p:spPr>
          <a:xfrm>
            <a:off x="250560" y="0"/>
            <a:ext cx="360" cy="765000"/>
          </a:xfrm>
          <a:prstGeom prst="line">
            <a:avLst/>
          </a:prstGeom>
          <a:ln w="254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lang="pt-PT" sz="1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1" name="Marcador de Posição de Conteúdo 2"/>
          <p:cNvSpPr/>
          <p:nvPr/>
        </p:nvSpPr>
        <p:spPr>
          <a:xfrm>
            <a:off x="457200" y="1219320"/>
            <a:ext cx="8228520" cy="4936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marL="285840" indent="-285840" defTabSz="91440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r>
              <a:rPr lang="pt-PT" sz="18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Desenvolver uma pipeline composta por diversos serviços que engloba desde a extração de dados até à sua apresentação</a:t>
            </a: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743040" lvl="1" indent="-285840" defTabSz="91440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r>
              <a:rPr lang="pt-PT" sz="18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extração de dados(Crawler)</a:t>
            </a: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743040" lvl="1" indent="-285840" defTabSz="91440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r>
              <a:rPr lang="pt-PT" sz="18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processar os dados e agregar informação de uma api externa (Processadore de dados)</a:t>
            </a: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743040" lvl="1" indent="-285840" defTabSz="91440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r>
              <a:rPr lang="pt-PT" sz="18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construir o xml , validar com o schema e inserir na base de dados(XML Service)</a:t>
            </a: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743040" lvl="1" indent="-285840" defTabSz="91440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r>
              <a:rPr lang="pt-PT" sz="18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Expor as consultas sobre os dados armazenados(BI service)</a:t>
            </a: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50000"/>
              </a:lnSpc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50000"/>
              </a:lnSpc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200000"/>
              </a:lnSpc>
              <a:spcBef>
                <a:spcPts val="400"/>
              </a:spcBef>
            </a:pP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92" name="Imagem 6"/>
          <p:cNvPicPr/>
          <p:nvPr/>
        </p:nvPicPr>
        <p:blipFill>
          <a:blip r:embed="rId1"/>
          <a:stretch/>
        </p:blipFill>
        <p:spPr>
          <a:xfrm>
            <a:off x="101160" y="904320"/>
            <a:ext cx="9012960" cy="2653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93" name="Imagem 8"/>
          <p:cNvPicPr/>
          <p:nvPr/>
        </p:nvPicPr>
        <p:blipFill>
          <a:blip r:embed="rId2"/>
          <a:stretch/>
        </p:blipFill>
        <p:spPr>
          <a:xfrm>
            <a:off x="0" y="6320160"/>
            <a:ext cx="9142920" cy="2520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94" name="Imagem 12"/>
          <p:cNvPicPr/>
          <p:nvPr/>
        </p:nvPicPr>
        <p:blipFill>
          <a:blip r:embed="rId3"/>
          <a:stretch/>
        </p:blipFill>
        <p:spPr>
          <a:xfrm>
            <a:off x="237960" y="6488280"/>
            <a:ext cx="545040" cy="1987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95" name="Rectângulo 19"/>
          <p:cNvSpPr/>
          <p:nvPr/>
        </p:nvSpPr>
        <p:spPr>
          <a:xfrm>
            <a:off x="5535720" y="552960"/>
            <a:ext cx="3504240" cy="26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r" defTabSz="914400">
              <a:lnSpc>
                <a:spcPct val="100000"/>
              </a:lnSpc>
            </a:pPr>
            <a:r>
              <a:rPr lang="pt-PT" sz="1100" b="1" u="none" strike="noStrike" cap="all">
                <a:solidFill>
                  <a:schemeClr val="dk1"/>
                </a:solidFill>
                <a:effectLst/>
                <a:highlight>
                  <a:srgbClr val="ffff00"/>
                </a:highlight>
                <a:uFillTx/>
                <a:latin typeface="Calibri"/>
              </a:rPr>
              <a:t>Degree IN Informatics engineering</a:t>
            </a:r>
            <a:endParaRPr lang="en-US" sz="11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96" name="Imagem 4"/>
          <p:cNvPicPr/>
          <p:nvPr/>
        </p:nvPicPr>
        <p:blipFill>
          <a:blip r:embed="rId4"/>
          <a:stretch/>
        </p:blipFill>
        <p:spPr>
          <a:xfrm>
            <a:off x="6575400" y="9360"/>
            <a:ext cx="2574000" cy="6386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97" name="Text Box 21"/>
          <p:cNvSpPr/>
          <p:nvPr/>
        </p:nvSpPr>
        <p:spPr>
          <a:xfrm>
            <a:off x="511200" y="75240"/>
            <a:ext cx="6137640" cy="27576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601"/>
              </a:spcBef>
            </a:pPr>
            <a:r>
              <a:rPr lang="pt-PT" sz="1200" b="1" u="none" strike="noStrike">
                <a:solidFill>
                  <a:srgbClr val="ff3300"/>
                </a:solidFill>
                <a:effectLst/>
                <a:uFillTx/>
                <a:latin typeface="Arial"/>
              </a:rPr>
              <a:t>INTEGRAÇÃO DE SISTEMAS – TP 3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8" name="Subtítulo 2"/>
          <p:cNvSpPr/>
          <p:nvPr/>
        </p:nvSpPr>
        <p:spPr>
          <a:xfrm>
            <a:off x="835920" y="6524640"/>
            <a:ext cx="7697160" cy="16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68760" rIns="68760" tIns="34200" bIns="34200" anchor="t">
            <a:normAutofit fontScale="85000" lnSpcReduction="19999"/>
          </a:bodyPr>
          <a:p>
            <a:pPr defTabSz="91440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lang="pt-PT" sz="900" b="0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@2025, 31394 Filipe Fernandes | 31415 Gonçalo Marques  | </a:t>
            </a:r>
            <a:r>
              <a:rPr lang="pt-PT" sz="900" b="1" u="none" strike="noStrike">
                <a:solidFill>
                  <a:srgbClr val="c00000"/>
                </a:solidFill>
                <a:effectLst/>
                <a:uFillTx/>
                <a:latin typeface="Arial"/>
                <a:ea typeface="Arial"/>
              </a:rPr>
              <a:t>Unidade Curricular: INTEGRAÇÃO DE SISTEMAS </a:t>
            </a:r>
            <a:r>
              <a:rPr lang="pt-PT" sz="900" b="0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– Ano Letivo 2025/2026 – </a:t>
            </a:r>
            <a:r>
              <a:rPr lang="pt-PT" sz="900" b="1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TP 3</a:t>
            </a:r>
            <a:endParaRPr lang="en-US" sz="9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Text Box 10"/>
          <p:cNvSpPr/>
          <p:nvPr/>
        </p:nvSpPr>
        <p:spPr>
          <a:xfrm>
            <a:off x="8288280" y="6296040"/>
            <a:ext cx="825840" cy="36576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901"/>
              </a:spcBef>
            </a:pPr>
            <a:endParaRPr lang="pt-PT" sz="1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460" name="Rectangle 11"/>
          <p:cNvSpPr/>
          <p:nvPr/>
        </p:nvSpPr>
        <p:spPr>
          <a:xfrm>
            <a:off x="8327520" y="6496200"/>
            <a:ext cx="935640" cy="25920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lang="pt-PT" sz="1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- </a:t>
            </a:r>
            <a:fld id="{5B83BB77-C83C-4750-9CB2-D5706BDA9F8F}" type="slidenum">
              <a:rPr lang="pt-PT" sz="1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&lt;number&gt;</a:t>
            </a:fld>
            <a:r>
              <a:rPr lang="pt-PT" sz="1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 -</a:t>
            </a:r>
            <a:endParaRPr lang="en-US" sz="1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61" name="Text Box 13"/>
          <p:cNvSpPr/>
          <p:nvPr/>
        </p:nvSpPr>
        <p:spPr>
          <a:xfrm>
            <a:off x="306360" y="557280"/>
            <a:ext cx="6980760" cy="39816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1001"/>
              </a:spcBef>
            </a:pPr>
            <a:r>
              <a:rPr lang="pt-PT" sz="2000" b="1" u="none" strike="noStrike">
                <a:solidFill>
                  <a:srgbClr val="c00000"/>
                </a:solidFill>
                <a:effectLst/>
                <a:uFillTx/>
                <a:latin typeface="Arial"/>
                <a:ea typeface="Noto Sans CJK SC"/>
              </a:rPr>
              <a:t>■</a:t>
            </a:r>
            <a:r>
              <a:rPr lang="pt-PT" sz="2000" b="1" u="none" strike="noStrike">
                <a:solidFill>
                  <a:schemeClr val="dk1"/>
                </a:solidFill>
                <a:effectLst/>
                <a:uFillTx/>
                <a:latin typeface="Arial"/>
                <a:ea typeface="Noto Sans CJK SC"/>
              </a:rPr>
              <a:t> 6 – XML Service</a:t>
            </a: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62" name="Line 15"/>
          <p:cNvSpPr/>
          <p:nvPr/>
        </p:nvSpPr>
        <p:spPr>
          <a:xfrm>
            <a:off x="250560" y="0"/>
            <a:ext cx="360" cy="765000"/>
          </a:xfrm>
          <a:prstGeom prst="line">
            <a:avLst/>
          </a:prstGeom>
          <a:ln w="254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lang="pt-PT" sz="1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pic>
        <p:nvPicPr>
          <p:cNvPr id="463" name="Imagem 6"/>
          <p:cNvPicPr/>
          <p:nvPr/>
        </p:nvPicPr>
        <p:blipFill>
          <a:blip r:embed="rId1"/>
          <a:stretch/>
        </p:blipFill>
        <p:spPr>
          <a:xfrm>
            <a:off x="101160" y="904320"/>
            <a:ext cx="9012960" cy="2653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64" name="Imagem 8"/>
          <p:cNvPicPr/>
          <p:nvPr/>
        </p:nvPicPr>
        <p:blipFill>
          <a:blip r:embed="rId2"/>
          <a:stretch/>
        </p:blipFill>
        <p:spPr>
          <a:xfrm>
            <a:off x="0" y="6320160"/>
            <a:ext cx="9142920" cy="2520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65" name="Imagem 12"/>
          <p:cNvPicPr/>
          <p:nvPr/>
        </p:nvPicPr>
        <p:blipFill>
          <a:blip r:embed="rId3"/>
          <a:stretch/>
        </p:blipFill>
        <p:spPr>
          <a:xfrm>
            <a:off x="237960" y="6488280"/>
            <a:ext cx="545040" cy="1987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66" name="Rectângulo 19"/>
          <p:cNvSpPr/>
          <p:nvPr/>
        </p:nvSpPr>
        <p:spPr>
          <a:xfrm>
            <a:off x="5535720" y="552960"/>
            <a:ext cx="3504240" cy="26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r" defTabSz="914400">
              <a:lnSpc>
                <a:spcPct val="100000"/>
              </a:lnSpc>
            </a:pPr>
            <a:r>
              <a:rPr lang="pt-PT" sz="1100" b="1" u="none" strike="noStrike" cap="all">
                <a:solidFill>
                  <a:schemeClr val="dk1"/>
                </a:solidFill>
                <a:effectLst/>
                <a:highlight>
                  <a:srgbClr val="ffff00"/>
                </a:highlight>
                <a:uFillTx/>
                <a:latin typeface="Calibri"/>
              </a:rPr>
              <a:t>Degree IN Informatics engineering</a:t>
            </a:r>
            <a:endParaRPr lang="en-US" sz="11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467" name="Imagem 4"/>
          <p:cNvPicPr/>
          <p:nvPr/>
        </p:nvPicPr>
        <p:blipFill>
          <a:blip r:embed="rId4"/>
          <a:stretch/>
        </p:blipFill>
        <p:spPr>
          <a:xfrm>
            <a:off x="6575400" y="9360"/>
            <a:ext cx="2574000" cy="6386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68" name="Text Box 21"/>
          <p:cNvSpPr/>
          <p:nvPr/>
        </p:nvSpPr>
        <p:spPr>
          <a:xfrm>
            <a:off x="511200" y="75240"/>
            <a:ext cx="6137640" cy="27576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601"/>
              </a:spcBef>
            </a:pPr>
            <a:r>
              <a:rPr lang="pt-PT" sz="1200" b="1" u="none" strike="noStrike">
                <a:solidFill>
                  <a:srgbClr val="ff3300"/>
                </a:solidFill>
                <a:effectLst/>
                <a:uFillTx/>
                <a:latin typeface="Arial"/>
              </a:rPr>
              <a:t>INTEGRAÇÃO DE SISTEMAS – TP 3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69" name="Subtítulo 2"/>
          <p:cNvSpPr/>
          <p:nvPr/>
        </p:nvSpPr>
        <p:spPr>
          <a:xfrm>
            <a:off x="835920" y="6524640"/>
            <a:ext cx="7697160" cy="16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68760" rIns="68760" tIns="34200" bIns="34200" anchor="t">
            <a:normAutofit fontScale="85000" lnSpcReduction="19999"/>
          </a:bodyPr>
          <a:p>
            <a:pPr defTabSz="91440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lang="pt-PT" sz="900" b="0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@2025, 31394 Filipe Fernandes | 31415 Gonçalo Marques  | </a:t>
            </a:r>
            <a:r>
              <a:rPr lang="pt-PT" sz="900" b="1" u="none" strike="noStrike">
                <a:solidFill>
                  <a:srgbClr val="c00000"/>
                </a:solidFill>
                <a:effectLst/>
                <a:uFillTx/>
                <a:latin typeface="Arial"/>
                <a:ea typeface="Arial"/>
              </a:rPr>
              <a:t>Unidade Curricular: INTEGRAÇÃO DE SISTEMAS </a:t>
            </a:r>
            <a:r>
              <a:rPr lang="pt-PT" sz="900" b="0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– Ano Letivo 2025/2026 – </a:t>
            </a:r>
            <a:r>
              <a:rPr lang="pt-PT" sz="900" b="1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TP 3</a:t>
            </a:r>
            <a:endParaRPr lang="en-US" sz="9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70" name="Marcador de Posição de Conteúdo 2"/>
          <p:cNvSpPr/>
          <p:nvPr/>
        </p:nvSpPr>
        <p:spPr>
          <a:xfrm>
            <a:off x="4050000" y="1219320"/>
            <a:ext cx="4892040" cy="530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r>
              <a:rPr lang="pt-PT" sz="16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O ficheiro proto presente no xmlService define o contrato que será utilizado pelo BI Service para executar consultas.</a:t>
            </a:r>
            <a:endParaRPr lang="en-US" sz="1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r>
              <a:rPr lang="pt-PT" sz="16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São definidas as rpc para listar livros, listar autores, pesquisar por titulo e pesquisar livros por nome do autor e o payload esperado(message).</a:t>
            </a:r>
            <a:endParaRPr lang="en-US" sz="1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471" name="Imagem 6" descr="Uma imagem com texto, captura de ecrã, software&#10;&#10;Os conteúdos gerados por IA podem estar incorretos."/>
          <p:cNvPicPr/>
          <p:nvPr/>
        </p:nvPicPr>
        <p:blipFill>
          <a:blip r:embed="rId5"/>
          <a:stretch/>
        </p:blipFill>
        <p:spPr>
          <a:xfrm>
            <a:off x="510840" y="1069200"/>
            <a:ext cx="3499560" cy="530388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2" name="Imagem 10" descr="Uma imagem com texto, captura de ecrã, Tipo de letra&#10;&#10;Os conteúdos gerados por IA podem estar incorretos."/>
          <p:cNvPicPr/>
          <p:nvPr/>
        </p:nvPicPr>
        <p:blipFill>
          <a:blip r:embed="rId1"/>
          <a:stretch/>
        </p:blipFill>
        <p:spPr>
          <a:xfrm>
            <a:off x="10800" y="1369440"/>
            <a:ext cx="4391280" cy="21146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73" name="Text Box 10"/>
          <p:cNvSpPr/>
          <p:nvPr/>
        </p:nvSpPr>
        <p:spPr>
          <a:xfrm>
            <a:off x="8288280" y="6296040"/>
            <a:ext cx="825840" cy="36576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901"/>
              </a:spcBef>
            </a:pPr>
            <a:endParaRPr lang="pt-PT" sz="1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474" name="Rectangle 11"/>
          <p:cNvSpPr/>
          <p:nvPr/>
        </p:nvSpPr>
        <p:spPr>
          <a:xfrm>
            <a:off x="8327520" y="6496200"/>
            <a:ext cx="935640" cy="25920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lang="pt-PT" sz="1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- </a:t>
            </a:r>
            <a:fld id="{C31EDCAC-2732-4893-A6D3-CDADEBA0D3C4}" type="slidenum">
              <a:rPr lang="pt-PT" sz="1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&lt;number&gt;</a:t>
            </a:fld>
            <a:r>
              <a:rPr lang="pt-PT" sz="1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 -</a:t>
            </a:r>
            <a:endParaRPr lang="en-US" sz="1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75" name="Text Box 13"/>
          <p:cNvSpPr/>
          <p:nvPr/>
        </p:nvSpPr>
        <p:spPr>
          <a:xfrm>
            <a:off x="306360" y="557280"/>
            <a:ext cx="6980760" cy="39816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1001"/>
              </a:spcBef>
            </a:pPr>
            <a:r>
              <a:rPr lang="pt-PT" sz="2000" b="1" u="none" strike="noStrike">
                <a:solidFill>
                  <a:srgbClr val="c00000"/>
                </a:solidFill>
                <a:effectLst/>
                <a:uFillTx/>
                <a:latin typeface="Arial"/>
                <a:ea typeface="Noto Sans CJK SC"/>
              </a:rPr>
              <a:t>■</a:t>
            </a:r>
            <a:r>
              <a:rPr lang="pt-PT" sz="2000" b="1" u="none" strike="noStrike">
                <a:solidFill>
                  <a:schemeClr val="dk1"/>
                </a:solidFill>
                <a:effectLst/>
                <a:uFillTx/>
                <a:latin typeface="Arial"/>
                <a:ea typeface="Noto Sans CJK SC"/>
              </a:rPr>
              <a:t> 6 – XML Service</a:t>
            </a: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76" name="Line 15"/>
          <p:cNvSpPr/>
          <p:nvPr/>
        </p:nvSpPr>
        <p:spPr>
          <a:xfrm>
            <a:off x="250560" y="0"/>
            <a:ext cx="360" cy="765000"/>
          </a:xfrm>
          <a:prstGeom prst="line">
            <a:avLst/>
          </a:prstGeom>
          <a:ln w="254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lang="pt-PT" sz="1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pic>
        <p:nvPicPr>
          <p:cNvPr id="477" name="Imagem 6"/>
          <p:cNvPicPr/>
          <p:nvPr/>
        </p:nvPicPr>
        <p:blipFill>
          <a:blip r:embed="rId2"/>
          <a:stretch/>
        </p:blipFill>
        <p:spPr>
          <a:xfrm>
            <a:off x="101160" y="904320"/>
            <a:ext cx="9012960" cy="2653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78" name="Imagem 8"/>
          <p:cNvPicPr/>
          <p:nvPr/>
        </p:nvPicPr>
        <p:blipFill>
          <a:blip r:embed="rId3"/>
          <a:stretch/>
        </p:blipFill>
        <p:spPr>
          <a:xfrm>
            <a:off x="0" y="6320160"/>
            <a:ext cx="9142920" cy="2520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79" name="Imagem 12"/>
          <p:cNvPicPr/>
          <p:nvPr/>
        </p:nvPicPr>
        <p:blipFill>
          <a:blip r:embed="rId4"/>
          <a:stretch/>
        </p:blipFill>
        <p:spPr>
          <a:xfrm>
            <a:off x="237960" y="6488280"/>
            <a:ext cx="545040" cy="1987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80" name="Rectângulo 19"/>
          <p:cNvSpPr/>
          <p:nvPr/>
        </p:nvSpPr>
        <p:spPr>
          <a:xfrm>
            <a:off x="5535720" y="552960"/>
            <a:ext cx="3504240" cy="26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r" defTabSz="914400">
              <a:lnSpc>
                <a:spcPct val="100000"/>
              </a:lnSpc>
            </a:pPr>
            <a:r>
              <a:rPr lang="pt-PT" sz="1100" b="1" u="none" strike="noStrike" cap="all">
                <a:solidFill>
                  <a:schemeClr val="dk1"/>
                </a:solidFill>
                <a:effectLst/>
                <a:highlight>
                  <a:srgbClr val="ffff00"/>
                </a:highlight>
                <a:uFillTx/>
                <a:latin typeface="Calibri"/>
              </a:rPr>
              <a:t>Degree IN Informatics engineering</a:t>
            </a:r>
            <a:endParaRPr lang="en-US" sz="11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481" name="Imagem 4"/>
          <p:cNvPicPr/>
          <p:nvPr/>
        </p:nvPicPr>
        <p:blipFill>
          <a:blip r:embed="rId5"/>
          <a:stretch/>
        </p:blipFill>
        <p:spPr>
          <a:xfrm>
            <a:off x="6575400" y="9360"/>
            <a:ext cx="2574000" cy="6386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82" name="Text Box 21"/>
          <p:cNvSpPr/>
          <p:nvPr/>
        </p:nvSpPr>
        <p:spPr>
          <a:xfrm>
            <a:off x="511200" y="75240"/>
            <a:ext cx="6137640" cy="27576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601"/>
              </a:spcBef>
            </a:pPr>
            <a:r>
              <a:rPr lang="pt-PT" sz="1200" b="1" u="none" strike="noStrike">
                <a:solidFill>
                  <a:srgbClr val="ff3300"/>
                </a:solidFill>
                <a:effectLst/>
                <a:uFillTx/>
                <a:latin typeface="Arial"/>
              </a:rPr>
              <a:t>INTEGRAÇÃO DE SISTEMAS – TP 3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83" name="Subtítulo 2"/>
          <p:cNvSpPr/>
          <p:nvPr/>
        </p:nvSpPr>
        <p:spPr>
          <a:xfrm>
            <a:off x="835920" y="6524640"/>
            <a:ext cx="7697160" cy="16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68760" rIns="68760" tIns="34200" bIns="34200" anchor="t">
            <a:normAutofit fontScale="85000" lnSpcReduction="19999"/>
          </a:bodyPr>
          <a:p>
            <a:pPr defTabSz="91440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lang="pt-PT" sz="900" b="0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@2025, 31394 Filipe Fernandes | 31415 Gonçalo Marques  | </a:t>
            </a:r>
            <a:r>
              <a:rPr lang="pt-PT" sz="900" b="1" u="none" strike="noStrike">
                <a:solidFill>
                  <a:srgbClr val="c00000"/>
                </a:solidFill>
                <a:effectLst/>
                <a:uFillTx/>
                <a:latin typeface="Arial"/>
                <a:ea typeface="Arial"/>
              </a:rPr>
              <a:t>Unidade Curricular: INTEGRAÇÃO DE SISTEMAS </a:t>
            </a:r>
            <a:r>
              <a:rPr lang="pt-PT" sz="900" b="0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– Ano Letivo 2025/2026 – </a:t>
            </a:r>
            <a:r>
              <a:rPr lang="pt-PT" sz="900" b="1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TP 3</a:t>
            </a:r>
            <a:endParaRPr lang="en-US" sz="9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84" name="Marcador de Posição de Conteúdo 2"/>
          <p:cNvSpPr/>
          <p:nvPr/>
        </p:nvSpPr>
        <p:spPr>
          <a:xfrm>
            <a:off x="374760" y="1219320"/>
            <a:ext cx="8566920" cy="530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r>
              <a:rPr lang="pt-PT" sz="1800" b="0" u="none" strike="noStrike">
                <a:solidFill>
                  <a:srgbClr val="000000"/>
                </a:solidFill>
                <a:effectLst/>
                <a:uFillTx/>
                <a:latin typeface="Calibri"/>
              </a:rPr>
              <a:t>Cada RPC tem uma Query definida que será executada quando  o BI service faz o request via gRPC.</a:t>
            </a: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485" name="Imagem 8" descr="Uma imagem com texto, captura de ecrã, Tipo de letra, software&#10;&#10;Os conteúdos gerados por IA podem estar incorretos."/>
          <p:cNvPicPr/>
          <p:nvPr/>
        </p:nvPicPr>
        <p:blipFill>
          <a:blip r:embed="rId6"/>
          <a:stretch/>
        </p:blipFill>
        <p:spPr>
          <a:xfrm>
            <a:off x="3993120" y="1767960"/>
            <a:ext cx="5115240" cy="283860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Text Box 10"/>
          <p:cNvSpPr/>
          <p:nvPr/>
        </p:nvSpPr>
        <p:spPr>
          <a:xfrm>
            <a:off x="8288280" y="6296040"/>
            <a:ext cx="825840" cy="36576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901"/>
              </a:spcBef>
            </a:pPr>
            <a:endParaRPr lang="pt-PT" sz="1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487" name="Rectangle 11"/>
          <p:cNvSpPr/>
          <p:nvPr/>
        </p:nvSpPr>
        <p:spPr>
          <a:xfrm>
            <a:off x="8327520" y="6496200"/>
            <a:ext cx="935640" cy="25920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lang="pt-PT" sz="1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- </a:t>
            </a:r>
            <a:fld id="{B611602A-F187-4FEA-9871-393AB7C12BDB}" type="slidenum">
              <a:rPr lang="pt-PT" sz="1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&lt;number&gt;</a:t>
            </a:fld>
            <a:r>
              <a:rPr lang="pt-PT" sz="1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 -</a:t>
            </a:r>
            <a:endParaRPr lang="en-US" sz="1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88" name="Text Box 13"/>
          <p:cNvSpPr/>
          <p:nvPr/>
        </p:nvSpPr>
        <p:spPr>
          <a:xfrm>
            <a:off x="306360" y="557280"/>
            <a:ext cx="6980760" cy="39816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1001"/>
              </a:spcBef>
            </a:pPr>
            <a:r>
              <a:rPr lang="pt-PT" sz="2000" b="1" u="none" strike="noStrike">
                <a:solidFill>
                  <a:srgbClr val="c00000"/>
                </a:solidFill>
                <a:effectLst/>
                <a:uFillTx/>
                <a:latin typeface="Arial"/>
                <a:ea typeface="Noto Sans CJK SC"/>
              </a:rPr>
              <a:t>■</a:t>
            </a:r>
            <a:r>
              <a:rPr lang="pt-PT" sz="2000" b="1" u="none" strike="noStrike">
                <a:solidFill>
                  <a:schemeClr val="dk1"/>
                </a:solidFill>
                <a:effectLst/>
                <a:uFillTx/>
                <a:latin typeface="Arial"/>
                <a:ea typeface="Noto Sans CJK SC"/>
              </a:rPr>
              <a:t> 7 – BI Service</a:t>
            </a: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89" name="Line 15"/>
          <p:cNvSpPr/>
          <p:nvPr/>
        </p:nvSpPr>
        <p:spPr>
          <a:xfrm>
            <a:off x="250560" y="0"/>
            <a:ext cx="360" cy="765000"/>
          </a:xfrm>
          <a:prstGeom prst="line">
            <a:avLst/>
          </a:prstGeom>
          <a:ln w="254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lang="pt-PT" sz="1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pic>
        <p:nvPicPr>
          <p:cNvPr id="490" name="Imagem 6"/>
          <p:cNvPicPr/>
          <p:nvPr/>
        </p:nvPicPr>
        <p:blipFill>
          <a:blip r:embed="rId1"/>
          <a:stretch/>
        </p:blipFill>
        <p:spPr>
          <a:xfrm>
            <a:off x="101160" y="904320"/>
            <a:ext cx="9012960" cy="2653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91" name="Imagem 8"/>
          <p:cNvPicPr/>
          <p:nvPr/>
        </p:nvPicPr>
        <p:blipFill>
          <a:blip r:embed="rId2"/>
          <a:stretch/>
        </p:blipFill>
        <p:spPr>
          <a:xfrm>
            <a:off x="0" y="6320160"/>
            <a:ext cx="9142920" cy="2520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92" name="Imagem 12"/>
          <p:cNvPicPr/>
          <p:nvPr/>
        </p:nvPicPr>
        <p:blipFill>
          <a:blip r:embed="rId3"/>
          <a:stretch/>
        </p:blipFill>
        <p:spPr>
          <a:xfrm>
            <a:off x="237960" y="6488280"/>
            <a:ext cx="545040" cy="1987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93" name="Rectângulo 19"/>
          <p:cNvSpPr/>
          <p:nvPr/>
        </p:nvSpPr>
        <p:spPr>
          <a:xfrm>
            <a:off x="5535720" y="552960"/>
            <a:ext cx="3504240" cy="26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r" defTabSz="914400">
              <a:lnSpc>
                <a:spcPct val="100000"/>
              </a:lnSpc>
            </a:pPr>
            <a:r>
              <a:rPr lang="pt-PT" sz="1100" b="1" u="none" strike="noStrike" cap="all">
                <a:solidFill>
                  <a:schemeClr val="dk1"/>
                </a:solidFill>
                <a:effectLst/>
                <a:highlight>
                  <a:srgbClr val="ffff00"/>
                </a:highlight>
                <a:uFillTx/>
                <a:latin typeface="Calibri"/>
              </a:rPr>
              <a:t>Degree IN Informatics engineering</a:t>
            </a:r>
            <a:endParaRPr lang="en-US" sz="11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494" name="Imagem 4"/>
          <p:cNvPicPr/>
          <p:nvPr/>
        </p:nvPicPr>
        <p:blipFill>
          <a:blip r:embed="rId4"/>
          <a:stretch/>
        </p:blipFill>
        <p:spPr>
          <a:xfrm>
            <a:off x="6575400" y="9360"/>
            <a:ext cx="2574000" cy="6386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95" name="Text Box 21"/>
          <p:cNvSpPr/>
          <p:nvPr/>
        </p:nvSpPr>
        <p:spPr>
          <a:xfrm>
            <a:off x="511200" y="75240"/>
            <a:ext cx="6137640" cy="27576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601"/>
              </a:spcBef>
            </a:pPr>
            <a:r>
              <a:rPr lang="pt-PT" sz="1200" b="1" u="none" strike="noStrike">
                <a:solidFill>
                  <a:srgbClr val="ff3300"/>
                </a:solidFill>
                <a:effectLst/>
                <a:uFillTx/>
                <a:latin typeface="Arial"/>
              </a:rPr>
              <a:t>INTEGRAÇÃO DE SISTEMAS – TP 3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96" name="Subtítulo 2"/>
          <p:cNvSpPr/>
          <p:nvPr/>
        </p:nvSpPr>
        <p:spPr>
          <a:xfrm>
            <a:off x="835920" y="6524640"/>
            <a:ext cx="7697160" cy="16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68760" rIns="68760" tIns="34200" bIns="34200" anchor="t">
            <a:normAutofit fontScale="85000" lnSpcReduction="19999"/>
          </a:bodyPr>
          <a:p>
            <a:pPr defTabSz="91440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lang="pt-PT" sz="900" b="0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@2025, 31394 Filipe Fernandes | 31415 Gonçalo Marques  | </a:t>
            </a:r>
            <a:r>
              <a:rPr lang="pt-PT" sz="900" b="1" u="none" strike="noStrike">
                <a:solidFill>
                  <a:srgbClr val="c00000"/>
                </a:solidFill>
                <a:effectLst/>
                <a:uFillTx/>
                <a:latin typeface="Arial"/>
                <a:ea typeface="Arial"/>
              </a:rPr>
              <a:t>Unidade Curricular: INTEGRAÇÃO DE SISTEMAS </a:t>
            </a:r>
            <a:r>
              <a:rPr lang="pt-PT" sz="900" b="0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– Ano Letivo 2025/2026 – </a:t>
            </a:r>
            <a:r>
              <a:rPr lang="pt-PT" sz="900" b="1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TP 3</a:t>
            </a:r>
            <a:endParaRPr lang="en-US" sz="9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97" name="Marcador de Posição de Conteúdo 2"/>
          <p:cNvSpPr/>
          <p:nvPr/>
        </p:nvSpPr>
        <p:spPr>
          <a:xfrm>
            <a:off x="374760" y="1219320"/>
            <a:ext cx="8566920" cy="530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r>
              <a:rPr lang="pt-PT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O BI Service foi desenvolvido em Elixir e expõe um endpoint GraphQL que é consumido pelo frontend. O endpoint disponível recebe queries e via gRPC chama o XML Service para obter a informação.</a:t>
            </a: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r>
              <a:rPr lang="pt-PT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Os dados devolvidos são normalizados antes de serem enviados.</a:t>
            </a: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Text Box 10"/>
          <p:cNvSpPr/>
          <p:nvPr/>
        </p:nvSpPr>
        <p:spPr>
          <a:xfrm>
            <a:off x="8288280" y="6296040"/>
            <a:ext cx="825840" cy="36576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901"/>
              </a:spcBef>
            </a:pPr>
            <a:endParaRPr lang="pt-PT" sz="1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499" name="Rectangle 11"/>
          <p:cNvSpPr/>
          <p:nvPr/>
        </p:nvSpPr>
        <p:spPr>
          <a:xfrm>
            <a:off x="8327520" y="6496200"/>
            <a:ext cx="935640" cy="25920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lang="pt-PT" sz="1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- </a:t>
            </a:r>
            <a:fld id="{86C15756-D420-46DD-B5D2-5D59EB49EFBD}" type="slidenum">
              <a:rPr lang="pt-PT" sz="1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&lt;number&gt;</a:t>
            </a:fld>
            <a:r>
              <a:rPr lang="pt-PT" sz="1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 -</a:t>
            </a:r>
            <a:endParaRPr lang="en-US" sz="1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00" name="Text Box 13"/>
          <p:cNvSpPr/>
          <p:nvPr/>
        </p:nvSpPr>
        <p:spPr>
          <a:xfrm>
            <a:off x="306360" y="557280"/>
            <a:ext cx="6980760" cy="39816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1001"/>
              </a:spcBef>
            </a:pPr>
            <a:r>
              <a:rPr lang="pt-PT" sz="2000" b="1" u="none" strike="noStrike">
                <a:solidFill>
                  <a:srgbClr val="c00000"/>
                </a:solidFill>
                <a:effectLst/>
                <a:uFillTx/>
                <a:latin typeface="Arial"/>
                <a:ea typeface="Noto Sans CJK SC"/>
              </a:rPr>
              <a:t>■</a:t>
            </a:r>
            <a:r>
              <a:rPr lang="pt-PT" sz="2000" b="1" u="none" strike="noStrike">
                <a:solidFill>
                  <a:schemeClr val="dk1"/>
                </a:solidFill>
                <a:effectLst/>
                <a:uFillTx/>
                <a:latin typeface="Arial"/>
                <a:ea typeface="Noto Sans CJK SC"/>
              </a:rPr>
              <a:t> 7 – BI Service</a:t>
            </a: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01" name="Line 15"/>
          <p:cNvSpPr/>
          <p:nvPr/>
        </p:nvSpPr>
        <p:spPr>
          <a:xfrm>
            <a:off x="250560" y="0"/>
            <a:ext cx="360" cy="765000"/>
          </a:xfrm>
          <a:prstGeom prst="line">
            <a:avLst/>
          </a:prstGeom>
          <a:ln w="254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lang="pt-PT" sz="1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pic>
        <p:nvPicPr>
          <p:cNvPr id="502" name="Imagem 6"/>
          <p:cNvPicPr/>
          <p:nvPr/>
        </p:nvPicPr>
        <p:blipFill>
          <a:blip r:embed="rId1"/>
          <a:stretch/>
        </p:blipFill>
        <p:spPr>
          <a:xfrm>
            <a:off x="101160" y="904320"/>
            <a:ext cx="9012960" cy="2653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03" name="Imagem 8"/>
          <p:cNvPicPr/>
          <p:nvPr/>
        </p:nvPicPr>
        <p:blipFill>
          <a:blip r:embed="rId2"/>
          <a:stretch/>
        </p:blipFill>
        <p:spPr>
          <a:xfrm>
            <a:off x="0" y="6320160"/>
            <a:ext cx="9142920" cy="2520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04" name="Imagem 12"/>
          <p:cNvPicPr/>
          <p:nvPr/>
        </p:nvPicPr>
        <p:blipFill>
          <a:blip r:embed="rId3"/>
          <a:stretch/>
        </p:blipFill>
        <p:spPr>
          <a:xfrm>
            <a:off x="237960" y="6488280"/>
            <a:ext cx="545040" cy="1987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05" name="Rectângulo 19"/>
          <p:cNvSpPr/>
          <p:nvPr/>
        </p:nvSpPr>
        <p:spPr>
          <a:xfrm>
            <a:off x="5535720" y="552960"/>
            <a:ext cx="3504240" cy="26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r" defTabSz="914400">
              <a:lnSpc>
                <a:spcPct val="100000"/>
              </a:lnSpc>
            </a:pPr>
            <a:r>
              <a:rPr lang="pt-PT" sz="1100" b="1" u="none" strike="noStrike" cap="all">
                <a:solidFill>
                  <a:schemeClr val="dk1"/>
                </a:solidFill>
                <a:effectLst/>
                <a:highlight>
                  <a:srgbClr val="ffff00"/>
                </a:highlight>
                <a:uFillTx/>
                <a:latin typeface="Calibri"/>
              </a:rPr>
              <a:t>Degree IN Informatics engineering</a:t>
            </a:r>
            <a:endParaRPr lang="en-US" sz="11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506" name="Imagem 4"/>
          <p:cNvPicPr/>
          <p:nvPr/>
        </p:nvPicPr>
        <p:blipFill>
          <a:blip r:embed="rId4"/>
          <a:stretch/>
        </p:blipFill>
        <p:spPr>
          <a:xfrm>
            <a:off x="6575400" y="9360"/>
            <a:ext cx="2574000" cy="6386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07" name="Text Box 21"/>
          <p:cNvSpPr/>
          <p:nvPr/>
        </p:nvSpPr>
        <p:spPr>
          <a:xfrm>
            <a:off x="511200" y="75240"/>
            <a:ext cx="6137640" cy="27576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601"/>
              </a:spcBef>
            </a:pPr>
            <a:r>
              <a:rPr lang="pt-PT" sz="1200" b="1" u="none" strike="noStrike">
                <a:solidFill>
                  <a:srgbClr val="ff3300"/>
                </a:solidFill>
                <a:effectLst/>
                <a:uFillTx/>
                <a:latin typeface="Arial"/>
              </a:rPr>
              <a:t>INTEGRAÇÃO DE SISTEMAS – TP 3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08" name="Subtítulo 2"/>
          <p:cNvSpPr/>
          <p:nvPr/>
        </p:nvSpPr>
        <p:spPr>
          <a:xfrm>
            <a:off x="835920" y="6524640"/>
            <a:ext cx="7697160" cy="16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68760" rIns="68760" tIns="34200" bIns="34200" anchor="t">
            <a:normAutofit fontScale="85000" lnSpcReduction="19999"/>
          </a:bodyPr>
          <a:p>
            <a:pPr defTabSz="91440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lang="pt-PT" sz="900" b="0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@2025, 31394 Filipe Fernandes | 31415 Gonçalo Marques  | </a:t>
            </a:r>
            <a:r>
              <a:rPr lang="pt-PT" sz="900" b="1" u="none" strike="noStrike">
                <a:solidFill>
                  <a:srgbClr val="c00000"/>
                </a:solidFill>
                <a:effectLst/>
                <a:uFillTx/>
                <a:latin typeface="Arial"/>
                <a:ea typeface="Arial"/>
              </a:rPr>
              <a:t>Unidade Curricular: INTEGRAÇÃO DE SISTEMAS </a:t>
            </a:r>
            <a:r>
              <a:rPr lang="pt-PT" sz="900" b="0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– Ano Letivo 2025/2026 – </a:t>
            </a:r>
            <a:r>
              <a:rPr lang="pt-PT" sz="900" b="1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TP 3</a:t>
            </a:r>
            <a:endParaRPr lang="en-US" sz="9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09" name="Marcador de Posição de Conteúdo 2"/>
          <p:cNvSpPr/>
          <p:nvPr/>
        </p:nvSpPr>
        <p:spPr>
          <a:xfrm>
            <a:off x="374760" y="1219320"/>
            <a:ext cx="8566920" cy="530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r>
              <a:rPr lang="pt-PT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Função inicial do BI Service. Define os processos e implementa um Supervisor com “one_for_one”. Caso o gRPC ou HTTP server falhem o supervisor reinicia apenas o que falhou.</a:t>
            </a: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510" name="Imagem 5" descr="Uma imagem com texto, captura de ecrã, ecrã, software&#10;&#10;Os conteúdos gerados por IA podem estar incorretos."/>
          <p:cNvPicPr/>
          <p:nvPr/>
        </p:nvPicPr>
        <p:blipFill>
          <a:blip r:embed="rId5"/>
          <a:stretch/>
        </p:blipFill>
        <p:spPr>
          <a:xfrm>
            <a:off x="2532960" y="1160280"/>
            <a:ext cx="4379400" cy="263088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Text Box 10"/>
          <p:cNvSpPr/>
          <p:nvPr/>
        </p:nvSpPr>
        <p:spPr>
          <a:xfrm>
            <a:off x="8288280" y="6296040"/>
            <a:ext cx="825840" cy="36576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901"/>
              </a:spcBef>
            </a:pPr>
            <a:endParaRPr lang="pt-PT" sz="1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12" name="Rectangle 11"/>
          <p:cNvSpPr/>
          <p:nvPr/>
        </p:nvSpPr>
        <p:spPr>
          <a:xfrm>
            <a:off x="8327520" y="6496200"/>
            <a:ext cx="935640" cy="25920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lang="pt-PT" sz="1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- </a:t>
            </a:r>
            <a:fld id="{22C356F1-8563-4B3C-B878-A43468EDA8D8}" type="slidenum">
              <a:rPr lang="pt-PT" sz="1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&lt;number&gt;</a:t>
            </a:fld>
            <a:r>
              <a:rPr lang="pt-PT" sz="1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 -</a:t>
            </a:r>
            <a:endParaRPr lang="en-US" sz="1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13" name="Text Box 13"/>
          <p:cNvSpPr/>
          <p:nvPr/>
        </p:nvSpPr>
        <p:spPr>
          <a:xfrm>
            <a:off x="306360" y="557280"/>
            <a:ext cx="6980760" cy="39816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1001"/>
              </a:spcBef>
            </a:pPr>
            <a:r>
              <a:rPr lang="pt-PT" sz="2000" b="1" u="none" strike="noStrike">
                <a:solidFill>
                  <a:srgbClr val="c00000"/>
                </a:solidFill>
                <a:effectLst/>
                <a:uFillTx/>
                <a:latin typeface="Arial"/>
                <a:ea typeface="Noto Sans CJK SC"/>
              </a:rPr>
              <a:t>■</a:t>
            </a:r>
            <a:r>
              <a:rPr lang="pt-PT" sz="2000" b="1" u="none" strike="noStrike">
                <a:solidFill>
                  <a:schemeClr val="dk1"/>
                </a:solidFill>
                <a:effectLst/>
                <a:uFillTx/>
                <a:latin typeface="Arial"/>
                <a:ea typeface="Noto Sans CJK SC"/>
              </a:rPr>
              <a:t> 7 – BI Service</a:t>
            </a: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14" name="Line 15"/>
          <p:cNvSpPr/>
          <p:nvPr/>
        </p:nvSpPr>
        <p:spPr>
          <a:xfrm>
            <a:off x="250560" y="0"/>
            <a:ext cx="360" cy="765000"/>
          </a:xfrm>
          <a:prstGeom prst="line">
            <a:avLst/>
          </a:prstGeom>
          <a:ln w="254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lang="pt-PT" sz="1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pic>
        <p:nvPicPr>
          <p:cNvPr id="515" name="Imagem 6"/>
          <p:cNvPicPr/>
          <p:nvPr/>
        </p:nvPicPr>
        <p:blipFill>
          <a:blip r:embed="rId1"/>
          <a:stretch/>
        </p:blipFill>
        <p:spPr>
          <a:xfrm>
            <a:off x="101160" y="904320"/>
            <a:ext cx="9012960" cy="2653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16" name="Imagem 8"/>
          <p:cNvPicPr/>
          <p:nvPr/>
        </p:nvPicPr>
        <p:blipFill>
          <a:blip r:embed="rId2"/>
          <a:stretch/>
        </p:blipFill>
        <p:spPr>
          <a:xfrm>
            <a:off x="0" y="6320160"/>
            <a:ext cx="9142920" cy="2520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17" name="Imagem 12"/>
          <p:cNvPicPr/>
          <p:nvPr/>
        </p:nvPicPr>
        <p:blipFill>
          <a:blip r:embed="rId3"/>
          <a:stretch/>
        </p:blipFill>
        <p:spPr>
          <a:xfrm>
            <a:off x="237960" y="6488280"/>
            <a:ext cx="545040" cy="1987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18" name="Rectângulo 19"/>
          <p:cNvSpPr/>
          <p:nvPr/>
        </p:nvSpPr>
        <p:spPr>
          <a:xfrm>
            <a:off x="5535720" y="552960"/>
            <a:ext cx="3504240" cy="26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r" defTabSz="914400">
              <a:lnSpc>
                <a:spcPct val="100000"/>
              </a:lnSpc>
            </a:pPr>
            <a:r>
              <a:rPr lang="pt-PT" sz="1100" b="1" u="none" strike="noStrike" cap="all">
                <a:solidFill>
                  <a:schemeClr val="dk1"/>
                </a:solidFill>
                <a:effectLst/>
                <a:highlight>
                  <a:srgbClr val="ffff00"/>
                </a:highlight>
                <a:uFillTx/>
                <a:latin typeface="Calibri"/>
              </a:rPr>
              <a:t>Degree IN Informatics engineering</a:t>
            </a:r>
            <a:endParaRPr lang="en-US" sz="11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519" name="Imagem 4"/>
          <p:cNvPicPr/>
          <p:nvPr/>
        </p:nvPicPr>
        <p:blipFill>
          <a:blip r:embed="rId4"/>
          <a:stretch/>
        </p:blipFill>
        <p:spPr>
          <a:xfrm>
            <a:off x="6575400" y="9360"/>
            <a:ext cx="2574000" cy="6386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20" name="Text Box 21"/>
          <p:cNvSpPr/>
          <p:nvPr/>
        </p:nvSpPr>
        <p:spPr>
          <a:xfrm>
            <a:off x="511200" y="75240"/>
            <a:ext cx="6137640" cy="27576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601"/>
              </a:spcBef>
            </a:pPr>
            <a:r>
              <a:rPr lang="pt-PT" sz="1200" b="1" u="none" strike="noStrike">
                <a:solidFill>
                  <a:srgbClr val="ff3300"/>
                </a:solidFill>
                <a:effectLst/>
                <a:uFillTx/>
                <a:latin typeface="Arial"/>
              </a:rPr>
              <a:t>INTEGRAÇÃO DE SISTEMAS – TP 3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21" name="Subtítulo 2"/>
          <p:cNvSpPr/>
          <p:nvPr/>
        </p:nvSpPr>
        <p:spPr>
          <a:xfrm>
            <a:off x="835920" y="6524640"/>
            <a:ext cx="7697160" cy="16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68760" rIns="68760" tIns="34200" bIns="34200" anchor="t">
            <a:normAutofit fontScale="85000" lnSpcReduction="19999"/>
          </a:bodyPr>
          <a:p>
            <a:pPr defTabSz="91440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lang="pt-PT" sz="900" b="0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@2025, 31394 Filipe Fernandes | 31415 Gonçalo Marques  | </a:t>
            </a:r>
            <a:r>
              <a:rPr lang="pt-PT" sz="900" b="1" u="none" strike="noStrike">
                <a:solidFill>
                  <a:srgbClr val="c00000"/>
                </a:solidFill>
                <a:effectLst/>
                <a:uFillTx/>
                <a:latin typeface="Arial"/>
                <a:ea typeface="Arial"/>
              </a:rPr>
              <a:t>Unidade Curricular: INTEGRAÇÃO DE SISTEMAS </a:t>
            </a:r>
            <a:r>
              <a:rPr lang="pt-PT" sz="900" b="0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– Ano Letivo 2025/2026 – </a:t>
            </a:r>
            <a:r>
              <a:rPr lang="pt-PT" sz="900" b="1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TP 3</a:t>
            </a:r>
            <a:endParaRPr lang="en-US" sz="9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22" name="Marcador de Posição de Conteúdo 2"/>
          <p:cNvSpPr/>
          <p:nvPr/>
        </p:nvSpPr>
        <p:spPr>
          <a:xfrm>
            <a:off x="374760" y="1219320"/>
            <a:ext cx="8566920" cy="530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r>
              <a:rPr lang="pt-PT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Criar contexto para o graphql, validar se o request é “/graphql” e injetar o channel do gRPC.</a:t>
            </a: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r>
              <a:rPr lang="pt-PT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Encaminha os pedidos para o Graphql (absinthe).</a:t>
            </a: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523" name="Imagem 6" descr="Uma imagem com texto, captura de ecrã, Tipo de letra&#10;&#10;Os conteúdos gerados por IA podem estar incorretos."/>
          <p:cNvPicPr/>
          <p:nvPr/>
        </p:nvPicPr>
        <p:blipFill>
          <a:blip r:embed="rId5"/>
          <a:stretch/>
        </p:blipFill>
        <p:spPr>
          <a:xfrm>
            <a:off x="1265040" y="1302840"/>
            <a:ext cx="6449040" cy="18288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24" name="Imagem 8" descr="Uma imagem com texto, Tipo de letra, captura de ecrã, Gráficos&#10;&#10;Os conteúdos gerados por IA podem estar incorretos."/>
          <p:cNvPicPr/>
          <p:nvPr/>
        </p:nvPicPr>
        <p:blipFill>
          <a:blip r:embed="rId6"/>
          <a:stretch/>
        </p:blipFill>
        <p:spPr>
          <a:xfrm>
            <a:off x="2814480" y="4143960"/>
            <a:ext cx="3057480" cy="87624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Text Box 10"/>
          <p:cNvSpPr/>
          <p:nvPr/>
        </p:nvSpPr>
        <p:spPr>
          <a:xfrm>
            <a:off x="8288280" y="6296040"/>
            <a:ext cx="825840" cy="36576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901"/>
              </a:spcBef>
            </a:pPr>
            <a:endParaRPr lang="pt-PT" sz="1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26" name="Rectangle 11"/>
          <p:cNvSpPr/>
          <p:nvPr/>
        </p:nvSpPr>
        <p:spPr>
          <a:xfrm>
            <a:off x="8327520" y="6496200"/>
            <a:ext cx="935640" cy="25920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lang="pt-PT" sz="1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- </a:t>
            </a:r>
            <a:fld id="{40115971-2172-4AA2-9221-E5FD7BF2B6B7}" type="slidenum">
              <a:rPr lang="pt-PT" sz="1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&lt;number&gt;</a:t>
            </a:fld>
            <a:r>
              <a:rPr lang="pt-PT" sz="1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 -</a:t>
            </a:r>
            <a:endParaRPr lang="en-US" sz="1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27" name="Text Box 13"/>
          <p:cNvSpPr/>
          <p:nvPr/>
        </p:nvSpPr>
        <p:spPr>
          <a:xfrm>
            <a:off x="306360" y="557280"/>
            <a:ext cx="6980760" cy="39816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1001"/>
              </a:spcBef>
            </a:pPr>
            <a:r>
              <a:rPr lang="pt-PT" sz="2000" b="1" u="none" strike="noStrike">
                <a:solidFill>
                  <a:srgbClr val="c00000"/>
                </a:solidFill>
                <a:effectLst/>
                <a:uFillTx/>
                <a:latin typeface="Arial"/>
                <a:ea typeface="Noto Sans CJK SC"/>
              </a:rPr>
              <a:t>■</a:t>
            </a:r>
            <a:r>
              <a:rPr lang="pt-PT" sz="2000" b="1" u="none" strike="noStrike">
                <a:solidFill>
                  <a:schemeClr val="dk1"/>
                </a:solidFill>
                <a:effectLst/>
                <a:uFillTx/>
                <a:latin typeface="Arial"/>
                <a:ea typeface="Noto Sans CJK SC"/>
              </a:rPr>
              <a:t> 7 – BI Service</a:t>
            </a: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28" name="Line 15"/>
          <p:cNvSpPr/>
          <p:nvPr/>
        </p:nvSpPr>
        <p:spPr>
          <a:xfrm>
            <a:off x="250560" y="0"/>
            <a:ext cx="360" cy="765000"/>
          </a:xfrm>
          <a:prstGeom prst="line">
            <a:avLst/>
          </a:prstGeom>
          <a:ln w="254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lang="pt-PT" sz="1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pic>
        <p:nvPicPr>
          <p:cNvPr id="529" name="Imagem 6"/>
          <p:cNvPicPr/>
          <p:nvPr/>
        </p:nvPicPr>
        <p:blipFill>
          <a:blip r:embed="rId1"/>
          <a:stretch/>
        </p:blipFill>
        <p:spPr>
          <a:xfrm>
            <a:off x="101160" y="904320"/>
            <a:ext cx="9012960" cy="2653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30" name="Imagem 8"/>
          <p:cNvPicPr/>
          <p:nvPr/>
        </p:nvPicPr>
        <p:blipFill>
          <a:blip r:embed="rId2"/>
          <a:stretch/>
        </p:blipFill>
        <p:spPr>
          <a:xfrm>
            <a:off x="0" y="6320160"/>
            <a:ext cx="9142920" cy="2520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31" name="Imagem 12"/>
          <p:cNvPicPr/>
          <p:nvPr/>
        </p:nvPicPr>
        <p:blipFill>
          <a:blip r:embed="rId3"/>
          <a:stretch/>
        </p:blipFill>
        <p:spPr>
          <a:xfrm>
            <a:off x="237960" y="6488280"/>
            <a:ext cx="545040" cy="1987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32" name="Rectângulo 19"/>
          <p:cNvSpPr/>
          <p:nvPr/>
        </p:nvSpPr>
        <p:spPr>
          <a:xfrm>
            <a:off x="5535720" y="552960"/>
            <a:ext cx="3504240" cy="26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r" defTabSz="914400">
              <a:lnSpc>
                <a:spcPct val="100000"/>
              </a:lnSpc>
            </a:pPr>
            <a:r>
              <a:rPr lang="pt-PT" sz="1100" b="1" u="none" strike="noStrike" cap="all">
                <a:solidFill>
                  <a:schemeClr val="dk1"/>
                </a:solidFill>
                <a:effectLst/>
                <a:highlight>
                  <a:srgbClr val="ffff00"/>
                </a:highlight>
                <a:uFillTx/>
                <a:latin typeface="Calibri"/>
              </a:rPr>
              <a:t>Degree IN Informatics engineering</a:t>
            </a:r>
            <a:endParaRPr lang="en-US" sz="11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533" name="Imagem 4"/>
          <p:cNvPicPr/>
          <p:nvPr/>
        </p:nvPicPr>
        <p:blipFill>
          <a:blip r:embed="rId4"/>
          <a:stretch/>
        </p:blipFill>
        <p:spPr>
          <a:xfrm>
            <a:off x="6575400" y="9360"/>
            <a:ext cx="2574000" cy="6386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34" name="Text Box 21"/>
          <p:cNvSpPr/>
          <p:nvPr/>
        </p:nvSpPr>
        <p:spPr>
          <a:xfrm>
            <a:off x="511200" y="75240"/>
            <a:ext cx="6137640" cy="27576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601"/>
              </a:spcBef>
            </a:pPr>
            <a:r>
              <a:rPr lang="pt-PT" sz="1200" b="1" u="none" strike="noStrike">
                <a:solidFill>
                  <a:srgbClr val="ff3300"/>
                </a:solidFill>
                <a:effectLst/>
                <a:uFillTx/>
                <a:latin typeface="Arial"/>
              </a:rPr>
              <a:t>INTEGRAÇÃO DE SISTEMAS – TP 3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35" name="Subtítulo 2"/>
          <p:cNvSpPr/>
          <p:nvPr/>
        </p:nvSpPr>
        <p:spPr>
          <a:xfrm>
            <a:off x="835920" y="6524640"/>
            <a:ext cx="7697160" cy="16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68760" rIns="68760" tIns="34200" bIns="34200" anchor="t">
            <a:normAutofit fontScale="85000" lnSpcReduction="19999"/>
          </a:bodyPr>
          <a:p>
            <a:pPr defTabSz="91440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lang="pt-PT" sz="900" b="0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@2025, 31394 Filipe Fernandes | 31415 Gonçalo Marques  | </a:t>
            </a:r>
            <a:r>
              <a:rPr lang="pt-PT" sz="900" b="1" u="none" strike="noStrike">
                <a:solidFill>
                  <a:srgbClr val="c00000"/>
                </a:solidFill>
                <a:effectLst/>
                <a:uFillTx/>
                <a:latin typeface="Arial"/>
                <a:ea typeface="Arial"/>
              </a:rPr>
              <a:t>Unidade Curricular: INTEGRAÇÃO DE SISTEMAS </a:t>
            </a:r>
            <a:r>
              <a:rPr lang="pt-PT" sz="900" b="0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– Ano Letivo 2025/2026 – </a:t>
            </a:r>
            <a:r>
              <a:rPr lang="pt-PT" sz="900" b="1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TP 3</a:t>
            </a:r>
            <a:endParaRPr lang="en-US" sz="9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36" name="Marcador de Posição de Conteúdo 2"/>
          <p:cNvSpPr/>
          <p:nvPr/>
        </p:nvSpPr>
        <p:spPr>
          <a:xfrm>
            <a:off x="374760" y="1219320"/>
            <a:ext cx="8566920" cy="530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r>
              <a:rPr lang="pt-PT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Schema para o GraphQL. São declarados os objetos e atributos de cada.</a:t>
            </a: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537" name="Imagem 5" descr="Uma imagem com texto, captura de ecrã, software, Tipo de letra&#10;&#10;Os conteúdos gerados por IA podem estar incorretos."/>
          <p:cNvPicPr/>
          <p:nvPr/>
        </p:nvPicPr>
        <p:blipFill>
          <a:blip r:embed="rId5"/>
          <a:stretch/>
        </p:blipFill>
        <p:spPr>
          <a:xfrm>
            <a:off x="2599560" y="1179720"/>
            <a:ext cx="3943440" cy="340992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Text Box 10"/>
          <p:cNvSpPr/>
          <p:nvPr/>
        </p:nvSpPr>
        <p:spPr>
          <a:xfrm>
            <a:off x="8288280" y="6296040"/>
            <a:ext cx="825840" cy="36576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901"/>
              </a:spcBef>
            </a:pPr>
            <a:endParaRPr lang="pt-PT" sz="1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39" name="Rectangle 11"/>
          <p:cNvSpPr/>
          <p:nvPr/>
        </p:nvSpPr>
        <p:spPr>
          <a:xfrm>
            <a:off x="8327520" y="6496200"/>
            <a:ext cx="935640" cy="25920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lang="pt-PT" sz="1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- </a:t>
            </a:r>
            <a:fld id="{F429F61C-6B2D-401F-8FEA-672858684331}" type="slidenum">
              <a:rPr lang="pt-PT" sz="1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&lt;number&gt;</a:t>
            </a:fld>
            <a:r>
              <a:rPr lang="pt-PT" sz="1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 -</a:t>
            </a:r>
            <a:endParaRPr lang="en-US" sz="1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40" name="Text Box 13"/>
          <p:cNvSpPr/>
          <p:nvPr/>
        </p:nvSpPr>
        <p:spPr>
          <a:xfrm>
            <a:off x="306360" y="557280"/>
            <a:ext cx="6980760" cy="39816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1001"/>
              </a:spcBef>
            </a:pPr>
            <a:r>
              <a:rPr lang="pt-PT" sz="2000" b="1" u="none" strike="noStrike">
                <a:solidFill>
                  <a:srgbClr val="c00000"/>
                </a:solidFill>
                <a:effectLst/>
                <a:uFillTx/>
                <a:latin typeface="Arial"/>
                <a:ea typeface="Noto Sans CJK SC"/>
              </a:rPr>
              <a:t>■</a:t>
            </a:r>
            <a:r>
              <a:rPr lang="pt-PT" sz="2000" b="1" u="none" strike="noStrike">
                <a:solidFill>
                  <a:schemeClr val="dk1"/>
                </a:solidFill>
                <a:effectLst/>
                <a:uFillTx/>
                <a:latin typeface="Arial"/>
                <a:ea typeface="Noto Sans CJK SC"/>
              </a:rPr>
              <a:t> 7 – BI Service</a:t>
            </a: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41" name="Line 15"/>
          <p:cNvSpPr/>
          <p:nvPr/>
        </p:nvSpPr>
        <p:spPr>
          <a:xfrm>
            <a:off x="250560" y="0"/>
            <a:ext cx="360" cy="765000"/>
          </a:xfrm>
          <a:prstGeom prst="line">
            <a:avLst/>
          </a:prstGeom>
          <a:ln w="254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lang="pt-PT" sz="1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pic>
        <p:nvPicPr>
          <p:cNvPr id="542" name="Imagem 6"/>
          <p:cNvPicPr/>
          <p:nvPr/>
        </p:nvPicPr>
        <p:blipFill>
          <a:blip r:embed="rId1"/>
          <a:stretch/>
        </p:blipFill>
        <p:spPr>
          <a:xfrm>
            <a:off x="101160" y="904320"/>
            <a:ext cx="9012960" cy="2653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43" name="Imagem 8"/>
          <p:cNvPicPr/>
          <p:nvPr/>
        </p:nvPicPr>
        <p:blipFill>
          <a:blip r:embed="rId2"/>
          <a:stretch/>
        </p:blipFill>
        <p:spPr>
          <a:xfrm>
            <a:off x="0" y="6320160"/>
            <a:ext cx="9142920" cy="2520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44" name="Imagem 12"/>
          <p:cNvPicPr/>
          <p:nvPr/>
        </p:nvPicPr>
        <p:blipFill>
          <a:blip r:embed="rId3"/>
          <a:stretch/>
        </p:blipFill>
        <p:spPr>
          <a:xfrm>
            <a:off x="237960" y="6488280"/>
            <a:ext cx="545040" cy="1987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45" name="Rectângulo 19"/>
          <p:cNvSpPr/>
          <p:nvPr/>
        </p:nvSpPr>
        <p:spPr>
          <a:xfrm>
            <a:off x="5535720" y="552960"/>
            <a:ext cx="3504240" cy="26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r" defTabSz="914400">
              <a:lnSpc>
                <a:spcPct val="100000"/>
              </a:lnSpc>
            </a:pPr>
            <a:r>
              <a:rPr lang="pt-PT" sz="1100" b="1" u="none" strike="noStrike" cap="all">
                <a:solidFill>
                  <a:schemeClr val="dk1"/>
                </a:solidFill>
                <a:effectLst/>
                <a:highlight>
                  <a:srgbClr val="ffff00"/>
                </a:highlight>
                <a:uFillTx/>
                <a:latin typeface="Calibri"/>
              </a:rPr>
              <a:t>Degree IN Informatics engineering</a:t>
            </a:r>
            <a:endParaRPr lang="en-US" sz="11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546" name="Imagem 4"/>
          <p:cNvPicPr/>
          <p:nvPr/>
        </p:nvPicPr>
        <p:blipFill>
          <a:blip r:embed="rId4"/>
          <a:stretch/>
        </p:blipFill>
        <p:spPr>
          <a:xfrm>
            <a:off x="6575400" y="9360"/>
            <a:ext cx="2574000" cy="6386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47" name="Text Box 21"/>
          <p:cNvSpPr/>
          <p:nvPr/>
        </p:nvSpPr>
        <p:spPr>
          <a:xfrm>
            <a:off x="511200" y="75240"/>
            <a:ext cx="6137640" cy="27576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601"/>
              </a:spcBef>
            </a:pPr>
            <a:r>
              <a:rPr lang="pt-PT" sz="1200" b="1" u="none" strike="noStrike">
                <a:solidFill>
                  <a:srgbClr val="ff3300"/>
                </a:solidFill>
                <a:effectLst/>
                <a:uFillTx/>
                <a:latin typeface="Arial"/>
              </a:rPr>
              <a:t>INTEGRAÇÃO DE SISTEMAS – TP 3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48" name="Subtítulo 2"/>
          <p:cNvSpPr/>
          <p:nvPr/>
        </p:nvSpPr>
        <p:spPr>
          <a:xfrm>
            <a:off x="835920" y="6524640"/>
            <a:ext cx="7697160" cy="16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68760" rIns="68760" tIns="34200" bIns="34200" anchor="t">
            <a:normAutofit fontScale="85000" lnSpcReduction="19999"/>
          </a:bodyPr>
          <a:p>
            <a:pPr defTabSz="91440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lang="pt-PT" sz="900" b="0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@2025, 31394 Filipe Fernandes | 31415 Gonçalo Marques  | </a:t>
            </a:r>
            <a:r>
              <a:rPr lang="pt-PT" sz="900" b="1" u="none" strike="noStrike">
                <a:solidFill>
                  <a:srgbClr val="c00000"/>
                </a:solidFill>
                <a:effectLst/>
                <a:uFillTx/>
                <a:latin typeface="Arial"/>
                <a:ea typeface="Arial"/>
              </a:rPr>
              <a:t>Unidade Curricular: INTEGRAÇÃO DE SISTEMAS </a:t>
            </a:r>
            <a:r>
              <a:rPr lang="pt-PT" sz="900" b="0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– Ano Letivo 2025/2026 – </a:t>
            </a:r>
            <a:r>
              <a:rPr lang="pt-PT" sz="900" b="1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TP 3</a:t>
            </a:r>
            <a:endParaRPr lang="en-US" sz="9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49" name="Marcador de Posição de Conteúdo 2"/>
          <p:cNvSpPr/>
          <p:nvPr/>
        </p:nvSpPr>
        <p:spPr>
          <a:xfrm>
            <a:off x="374760" y="1219320"/>
            <a:ext cx="8566920" cy="520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 fontScale="92500" lnSpcReduction="9999"/>
          </a:bodyPr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r>
              <a:rPr lang="pt-PT" sz="19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Queries Graphql definidas no BI Service. Cada query tem um resolver associado.</a:t>
            </a:r>
            <a:endParaRPr lang="en-US" sz="19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r>
              <a:rPr lang="pt-PT" sz="19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Para cada função o ”/3” corresponde ao numero de argumentos passados.</a:t>
            </a:r>
            <a:endParaRPr lang="en-US" sz="19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550" name="Imagem 6" descr="Uma imagem com texto, captura de ecrã, Tipo de letra, software&#10;&#10;Os conteúdos gerados por IA podem estar incorretos."/>
          <p:cNvPicPr/>
          <p:nvPr/>
        </p:nvPicPr>
        <p:blipFill>
          <a:blip r:embed="rId5"/>
          <a:stretch/>
        </p:blipFill>
        <p:spPr>
          <a:xfrm>
            <a:off x="2323440" y="1137240"/>
            <a:ext cx="4496040" cy="371484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Text Box 10"/>
          <p:cNvSpPr/>
          <p:nvPr/>
        </p:nvSpPr>
        <p:spPr>
          <a:xfrm>
            <a:off x="8288280" y="6296040"/>
            <a:ext cx="825840" cy="36576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901"/>
              </a:spcBef>
            </a:pPr>
            <a:endParaRPr lang="pt-PT" sz="1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52" name="Rectangle 11"/>
          <p:cNvSpPr/>
          <p:nvPr/>
        </p:nvSpPr>
        <p:spPr>
          <a:xfrm>
            <a:off x="8327520" y="6496200"/>
            <a:ext cx="935640" cy="25920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lang="pt-PT" sz="1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- </a:t>
            </a:r>
            <a:fld id="{B9244CBD-CE12-4AAD-80FF-56AAD23008CA}" type="slidenum">
              <a:rPr lang="pt-PT" sz="1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&lt;number&gt;</a:t>
            </a:fld>
            <a:r>
              <a:rPr lang="pt-PT" sz="1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 -</a:t>
            </a:r>
            <a:endParaRPr lang="en-US" sz="1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53" name="Text Box 13"/>
          <p:cNvSpPr/>
          <p:nvPr/>
        </p:nvSpPr>
        <p:spPr>
          <a:xfrm>
            <a:off x="306360" y="557280"/>
            <a:ext cx="6980760" cy="39816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1001"/>
              </a:spcBef>
            </a:pPr>
            <a:r>
              <a:rPr lang="pt-PT" sz="2000" b="1" u="none" strike="noStrike">
                <a:solidFill>
                  <a:srgbClr val="c00000"/>
                </a:solidFill>
                <a:effectLst/>
                <a:uFillTx/>
                <a:latin typeface="Arial"/>
                <a:ea typeface="Noto Sans CJK SC"/>
              </a:rPr>
              <a:t>■</a:t>
            </a:r>
            <a:r>
              <a:rPr lang="pt-PT" sz="2000" b="1" u="none" strike="noStrike">
                <a:solidFill>
                  <a:schemeClr val="dk1"/>
                </a:solidFill>
                <a:effectLst/>
                <a:uFillTx/>
                <a:latin typeface="Arial"/>
                <a:ea typeface="Noto Sans CJK SC"/>
              </a:rPr>
              <a:t> 7 – BI Service</a:t>
            </a: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54" name="Line 15"/>
          <p:cNvSpPr/>
          <p:nvPr/>
        </p:nvSpPr>
        <p:spPr>
          <a:xfrm>
            <a:off x="250560" y="0"/>
            <a:ext cx="360" cy="765000"/>
          </a:xfrm>
          <a:prstGeom prst="line">
            <a:avLst/>
          </a:prstGeom>
          <a:ln w="254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lang="pt-PT" sz="1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pic>
        <p:nvPicPr>
          <p:cNvPr id="555" name="Imagem 6"/>
          <p:cNvPicPr/>
          <p:nvPr/>
        </p:nvPicPr>
        <p:blipFill>
          <a:blip r:embed="rId1"/>
          <a:stretch/>
        </p:blipFill>
        <p:spPr>
          <a:xfrm>
            <a:off x="101160" y="904320"/>
            <a:ext cx="9012960" cy="2653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56" name="Imagem 8"/>
          <p:cNvPicPr/>
          <p:nvPr/>
        </p:nvPicPr>
        <p:blipFill>
          <a:blip r:embed="rId2"/>
          <a:stretch/>
        </p:blipFill>
        <p:spPr>
          <a:xfrm>
            <a:off x="0" y="6320160"/>
            <a:ext cx="9142920" cy="2520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57" name="Imagem 12"/>
          <p:cNvPicPr/>
          <p:nvPr/>
        </p:nvPicPr>
        <p:blipFill>
          <a:blip r:embed="rId3"/>
          <a:stretch/>
        </p:blipFill>
        <p:spPr>
          <a:xfrm>
            <a:off x="237960" y="6488280"/>
            <a:ext cx="545040" cy="1987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58" name="Rectângulo 19"/>
          <p:cNvSpPr/>
          <p:nvPr/>
        </p:nvSpPr>
        <p:spPr>
          <a:xfrm>
            <a:off x="5535720" y="552960"/>
            <a:ext cx="3504240" cy="26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r" defTabSz="914400">
              <a:lnSpc>
                <a:spcPct val="100000"/>
              </a:lnSpc>
            </a:pPr>
            <a:r>
              <a:rPr lang="pt-PT" sz="1100" b="1" u="none" strike="noStrike" cap="all">
                <a:solidFill>
                  <a:schemeClr val="dk1"/>
                </a:solidFill>
                <a:effectLst/>
                <a:highlight>
                  <a:srgbClr val="ffff00"/>
                </a:highlight>
                <a:uFillTx/>
                <a:latin typeface="Calibri"/>
              </a:rPr>
              <a:t>Degree IN Informatics engineering</a:t>
            </a:r>
            <a:endParaRPr lang="en-US" sz="11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559" name="Imagem 4"/>
          <p:cNvPicPr/>
          <p:nvPr/>
        </p:nvPicPr>
        <p:blipFill>
          <a:blip r:embed="rId4"/>
          <a:stretch/>
        </p:blipFill>
        <p:spPr>
          <a:xfrm>
            <a:off x="6575400" y="9360"/>
            <a:ext cx="2574000" cy="6386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60" name="Text Box 21"/>
          <p:cNvSpPr/>
          <p:nvPr/>
        </p:nvSpPr>
        <p:spPr>
          <a:xfrm>
            <a:off x="511200" y="75240"/>
            <a:ext cx="6137640" cy="27576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601"/>
              </a:spcBef>
            </a:pPr>
            <a:r>
              <a:rPr lang="pt-PT" sz="1200" b="1" u="none" strike="noStrike">
                <a:solidFill>
                  <a:srgbClr val="ff3300"/>
                </a:solidFill>
                <a:effectLst/>
                <a:uFillTx/>
                <a:latin typeface="Arial"/>
              </a:rPr>
              <a:t>INTEGRAÇÃO DE SISTEMAS – TP 3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61" name="Subtítulo 2"/>
          <p:cNvSpPr/>
          <p:nvPr/>
        </p:nvSpPr>
        <p:spPr>
          <a:xfrm>
            <a:off x="835920" y="6524640"/>
            <a:ext cx="7697160" cy="16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68760" rIns="68760" tIns="34200" bIns="34200" anchor="t">
            <a:normAutofit fontScale="85000" lnSpcReduction="19999"/>
          </a:bodyPr>
          <a:p>
            <a:pPr defTabSz="91440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lang="pt-PT" sz="900" b="0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@2025, 31394 Filipe Fernandes | 31415 Gonçalo Marques  | </a:t>
            </a:r>
            <a:r>
              <a:rPr lang="pt-PT" sz="900" b="1" u="none" strike="noStrike">
                <a:solidFill>
                  <a:srgbClr val="c00000"/>
                </a:solidFill>
                <a:effectLst/>
                <a:uFillTx/>
                <a:latin typeface="Arial"/>
                <a:ea typeface="Arial"/>
              </a:rPr>
              <a:t>Unidade Curricular: INTEGRAÇÃO DE SISTEMAS </a:t>
            </a:r>
            <a:r>
              <a:rPr lang="pt-PT" sz="900" b="0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– Ano Letivo 2025/2026 – </a:t>
            </a:r>
            <a:r>
              <a:rPr lang="pt-PT" sz="900" b="1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TP 3</a:t>
            </a:r>
            <a:endParaRPr lang="en-US" sz="9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62" name="Marcador de Posição de Conteúdo 2"/>
          <p:cNvSpPr/>
          <p:nvPr/>
        </p:nvSpPr>
        <p:spPr>
          <a:xfrm>
            <a:off x="374760" y="1219320"/>
            <a:ext cx="8566920" cy="520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r>
              <a:rPr lang="pt-PT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Nos resolvers é feita a rpc via gRPC. Cada chamada recebe o “channel” do gRPC para não ser necessária uma nova conexão e podem ou não receber passar parâmetros extra consoante o definido no proto.</a:t>
            </a: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563" name="Imagem 5" descr="Uma imagem com texto, captura de ecrã, software, Software de multimédia&#10;&#10;Os conteúdos gerados por IA podem estar incorretos."/>
          <p:cNvPicPr/>
          <p:nvPr/>
        </p:nvPicPr>
        <p:blipFill>
          <a:blip r:embed="rId5"/>
          <a:stretch/>
        </p:blipFill>
        <p:spPr>
          <a:xfrm>
            <a:off x="1436040" y="1211760"/>
            <a:ext cx="6271200" cy="348984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Text Box 10"/>
          <p:cNvSpPr/>
          <p:nvPr/>
        </p:nvSpPr>
        <p:spPr>
          <a:xfrm>
            <a:off x="8288280" y="6296040"/>
            <a:ext cx="825840" cy="36576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901"/>
              </a:spcBef>
            </a:pPr>
            <a:endParaRPr lang="pt-PT" sz="1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65" name="Rectangle 11"/>
          <p:cNvSpPr/>
          <p:nvPr/>
        </p:nvSpPr>
        <p:spPr>
          <a:xfrm>
            <a:off x="8327520" y="6496200"/>
            <a:ext cx="935640" cy="25920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lang="pt-PT" sz="1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- </a:t>
            </a:r>
            <a:fld id="{E5A3C134-5390-4943-9981-65B081DDDB56}" type="slidenum">
              <a:rPr lang="pt-PT" sz="1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&lt;number&gt;</a:t>
            </a:fld>
            <a:r>
              <a:rPr lang="pt-PT" sz="1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 -</a:t>
            </a:r>
            <a:endParaRPr lang="en-US" sz="1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66" name="Text Box 13"/>
          <p:cNvSpPr/>
          <p:nvPr/>
        </p:nvSpPr>
        <p:spPr>
          <a:xfrm>
            <a:off x="306360" y="557280"/>
            <a:ext cx="6980760" cy="39816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1001"/>
              </a:spcBef>
            </a:pPr>
            <a:r>
              <a:rPr lang="pt-PT" sz="2000" b="1" u="none" strike="noStrike">
                <a:solidFill>
                  <a:srgbClr val="c00000"/>
                </a:solidFill>
                <a:effectLst/>
                <a:uFillTx/>
                <a:latin typeface="Arial"/>
                <a:ea typeface="Noto Sans CJK SC"/>
              </a:rPr>
              <a:t>■</a:t>
            </a:r>
            <a:r>
              <a:rPr lang="pt-PT" sz="2000" b="1" u="none" strike="noStrike">
                <a:solidFill>
                  <a:schemeClr val="dk1"/>
                </a:solidFill>
                <a:effectLst/>
                <a:uFillTx/>
                <a:latin typeface="Arial"/>
                <a:ea typeface="Noto Sans CJK SC"/>
              </a:rPr>
              <a:t> 7 – BI Service</a:t>
            </a: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67" name="Line 15"/>
          <p:cNvSpPr/>
          <p:nvPr/>
        </p:nvSpPr>
        <p:spPr>
          <a:xfrm>
            <a:off x="250560" y="0"/>
            <a:ext cx="360" cy="765000"/>
          </a:xfrm>
          <a:prstGeom prst="line">
            <a:avLst/>
          </a:prstGeom>
          <a:ln w="254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lang="pt-PT" sz="1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pic>
        <p:nvPicPr>
          <p:cNvPr id="568" name="Imagem 6"/>
          <p:cNvPicPr/>
          <p:nvPr/>
        </p:nvPicPr>
        <p:blipFill>
          <a:blip r:embed="rId1"/>
          <a:stretch/>
        </p:blipFill>
        <p:spPr>
          <a:xfrm>
            <a:off x="101160" y="904320"/>
            <a:ext cx="9012960" cy="2653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69" name="Imagem 8"/>
          <p:cNvPicPr/>
          <p:nvPr/>
        </p:nvPicPr>
        <p:blipFill>
          <a:blip r:embed="rId2"/>
          <a:stretch/>
        </p:blipFill>
        <p:spPr>
          <a:xfrm>
            <a:off x="0" y="6320160"/>
            <a:ext cx="9142920" cy="2520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70" name="Imagem 12"/>
          <p:cNvPicPr/>
          <p:nvPr/>
        </p:nvPicPr>
        <p:blipFill>
          <a:blip r:embed="rId3"/>
          <a:stretch/>
        </p:blipFill>
        <p:spPr>
          <a:xfrm>
            <a:off x="237960" y="6488280"/>
            <a:ext cx="545040" cy="1987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71" name="Rectângulo 19"/>
          <p:cNvSpPr/>
          <p:nvPr/>
        </p:nvSpPr>
        <p:spPr>
          <a:xfrm>
            <a:off x="5535720" y="552960"/>
            <a:ext cx="3504240" cy="26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r" defTabSz="914400">
              <a:lnSpc>
                <a:spcPct val="100000"/>
              </a:lnSpc>
            </a:pPr>
            <a:r>
              <a:rPr lang="pt-PT" sz="1100" b="1" u="none" strike="noStrike" cap="all">
                <a:solidFill>
                  <a:schemeClr val="dk1"/>
                </a:solidFill>
                <a:effectLst/>
                <a:highlight>
                  <a:srgbClr val="ffff00"/>
                </a:highlight>
                <a:uFillTx/>
                <a:latin typeface="Calibri"/>
              </a:rPr>
              <a:t>Degree IN Informatics engineering</a:t>
            </a:r>
            <a:endParaRPr lang="en-US" sz="11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572" name="Imagem 4"/>
          <p:cNvPicPr/>
          <p:nvPr/>
        </p:nvPicPr>
        <p:blipFill>
          <a:blip r:embed="rId4"/>
          <a:stretch/>
        </p:blipFill>
        <p:spPr>
          <a:xfrm>
            <a:off x="6575400" y="9360"/>
            <a:ext cx="2574000" cy="6386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73" name="Text Box 21"/>
          <p:cNvSpPr/>
          <p:nvPr/>
        </p:nvSpPr>
        <p:spPr>
          <a:xfrm>
            <a:off x="511200" y="75240"/>
            <a:ext cx="6137640" cy="27576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601"/>
              </a:spcBef>
            </a:pPr>
            <a:r>
              <a:rPr lang="pt-PT" sz="1200" b="1" u="none" strike="noStrike">
                <a:solidFill>
                  <a:srgbClr val="ff3300"/>
                </a:solidFill>
                <a:effectLst/>
                <a:uFillTx/>
                <a:latin typeface="Arial"/>
              </a:rPr>
              <a:t>INTEGRAÇÃO DE SISTEMAS – TP 3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74" name="Subtítulo 2"/>
          <p:cNvSpPr/>
          <p:nvPr/>
        </p:nvSpPr>
        <p:spPr>
          <a:xfrm>
            <a:off x="835920" y="6524640"/>
            <a:ext cx="7697160" cy="16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68760" rIns="68760" tIns="34200" bIns="34200" anchor="t">
            <a:normAutofit fontScale="85000" lnSpcReduction="19999"/>
          </a:bodyPr>
          <a:p>
            <a:pPr defTabSz="91440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lang="pt-PT" sz="900" b="0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@2025, 31394 Filipe Fernandes | 31415 Gonçalo Marques  | </a:t>
            </a:r>
            <a:r>
              <a:rPr lang="pt-PT" sz="900" b="1" u="none" strike="noStrike">
                <a:solidFill>
                  <a:srgbClr val="c00000"/>
                </a:solidFill>
                <a:effectLst/>
                <a:uFillTx/>
                <a:latin typeface="Arial"/>
                <a:ea typeface="Arial"/>
              </a:rPr>
              <a:t>Unidade Curricular: INTEGRAÇÃO DE SISTEMAS </a:t>
            </a:r>
            <a:r>
              <a:rPr lang="pt-PT" sz="900" b="0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– Ano Letivo 2025/2026 – </a:t>
            </a:r>
            <a:r>
              <a:rPr lang="pt-PT" sz="900" b="1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TP 3</a:t>
            </a:r>
            <a:endParaRPr lang="en-US" sz="9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75" name="Marcador de Posição de Conteúdo 2"/>
          <p:cNvSpPr/>
          <p:nvPr/>
        </p:nvSpPr>
        <p:spPr>
          <a:xfrm>
            <a:off x="374760" y="1219320"/>
            <a:ext cx="8566920" cy="520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r>
              <a:rPr lang="pt-PT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Os dados retornados são normalizados antes de serem retornados ao frontend.</a:t>
            </a: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576" name="Imagem 6" descr="Uma imagem com texto, captura de ecrã, software&#10;&#10;Os conteúdos gerados por IA podem estar incorretos."/>
          <p:cNvPicPr/>
          <p:nvPr/>
        </p:nvPicPr>
        <p:blipFill>
          <a:blip r:embed="rId5"/>
          <a:stretch/>
        </p:blipFill>
        <p:spPr>
          <a:xfrm>
            <a:off x="2134080" y="1069920"/>
            <a:ext cx="4209120" cy="395064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Text Box 10"/>
          <p:cNvSpPr/>
          <p:nvPr/>
        </p:nvSpPr>
        <p:spPr>
          <a:xfrm>
            <a:off x="8288280" y="6296040"/>
            <a:ext cx="825840" cy="36576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901"/>
              </a:spcBef>
            </a:pPr>
            <a:endParaRPr lang="pt-PT" sz="1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78" name="Rectangle 11"/>
          <p:cNvSpPr/>
          <p:nvPr/>
        </p:nvSpPr>
        <p:spPr>
          <a:xfrm>
            <a:off x="8327520" y="6496200"/>
            <a:ext cx="935640" cy="25920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lang="pt-PT" sz="1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- </a:t>
            </a:r>
            <a:fld id="{3E59389F-E708-436B-BD9A-038AB0EC2676}" type="slidenum">
              <a:rPr lang="pt-PT" sz="1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&lt;number&gt;</a:t>
            </a:fld>
            <a:r>
              <a:rPr lang="pt-PT" sz="1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 -</a:t>
            </a:r>
            <a:endParaRPr lang="en-US" sz="1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79" name="Text Box 13"/>
          <p:cNvSpPr/>
          <p:nvPr/>
        </p:nvSpPr>
        <p:spPr>
          <a:xfrm>
            <a:off x="306360" y="557280"/>
            <a:ext cx="6980760" cy="39816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1001"/>
              </a:spcBef>
            </a:pPr>
            <a:r>
              <a:rPr lang="pt-PT" sz="2000" b="1" u="none" strike="noStrike">
                <a:solidFill>
                  <a:srgbClr val="c00000"/>
                </a:solidFill>
                <a:effectLst/>
                <a:uFillTx/>
                <a:latin typeface="Arial"/>
                <a:ea typeface="Noto Sans CJK SC"/>
              </a:rPr>
              <a:t>■</a:t>
            </a:r>
            <a:r>
              <a:rPr lang="pt-PT" sz="2000" b="1" u="none" strike="noStrike">
                <a:solidFill>
                  <a:schemeClr val="dk1"/>
                </a:solidFill>
                <a:effectLst/>
                <a:uFillTx/>
                <a:latin typeface="Arial"/>
                <a:ea typeface="Noto Sans CJK SC"/>
              </a:rPr>
              <a:t> 8 – Visualização</a:t>
            </a: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80" name="Line 15"/>
          <p:cNvSpPr/>
          <p:nvPr/>
        </p:nvSpPr>
        <p:spPr>
          <a:xfrm>
            <a:off x="250560" y="0"/>
            <a:ext cx="360" cy="765000"/>
          </a:xfrm>
          <a:prstGeom prst="line">
            <a:avLst/>
          </a:prstGeom>
          <a:ln w="254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lang="pt-PT" sz="1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pic>
        <p:nvPicPr>
          <p:cNvPr id="581" name="Imagem 6"/>
          <p:cNvPicPr/>
          <p:nvPr/>
        </p:nvPicPr>
        <p:blipFill>
          <a:blip r:embed="rId1"/>
          <a:stretch/>
        </p:blipFill>
        <p:spPr>
          <a:xfrm>
            <a:off x="101160" y="904320"/>
            <a:ext cx="9012960" cy="2653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82" name="Imagem 8"/>
          <p:cNvPicPr/>
          <p:nvPr/>
        </p:nvPicPr>
        <p:blipFill>
          <a:blip r:embed="rId2"/>
          <a:stretch/>
        </p:blipFill>
        <p:spPr>
          <a:xfrm>
            <a:off x="0" y="6320160"/>
            <a:ext cx="9142920" cy="2520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83" name="Imagem 12"/>
          <p:cNvPicPr/>
          <p:nvPr/>
        </p:nvPicPr>
        <p:blipFill>
          <a:blip r:embed="rId3"/>
          <a:stretch/>
        </p:blipFill>
        <p:spPr>
          <a:xfrm>
            <a:off x="237960" y="6488280"/>
            <a:ext cx="545040" cy="1987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84" name="Rectângulo 19"/>
          <p:cNvSpPr/>
          <p:nvPr/>
        </p:nvSpPr>
        <p:spPr>
          <a:xfrm>
            <a:off x="5535720" y="552960"/>
            <a:ext cx="3504240" cy="26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r" defTabSz="914400">
              <a:lnSpc>
                <a:spcPct val="100000"/>
              </a:lnSpc>
            </a:pPr>
            <a:r>
              <a:rPr lang="pt-PT" sz="1100" b="1" u="none" strike="noStrike" cap="all">
                <a:solidFill>
                  <a:schemeClr val="dk1"/>
                </a:solidFill>
                <a:effectLst/>
                <a:highlight>
                  <a:srgbClr val="ffff00"/>
                </a:highlight>
                <a:uFillTx/>
                <a:latin typeface="Calibri"/>
              </a:rPr>
              <a:t>Degree IN Informatics engineering</a:t>
            </a:r>
            <a:endParaRPr lang="en-US" sz="11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585" name="Imagem 4"/>
          <p:cNvPicPr/>
          <p:nvPr/>
        </p:nvPicPr>
        <p:blipFill>
          <a:blip r:embed="rId4"/>
          <a:stretch/>
        </p:blipFill>
        <p:spPr>
          <a:xfrm>
            <a:off x="6575400" y="9360"/>
            <a:ext cx="2574000" cy="6386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86" name="Text Box 21"/>
          <p:cNvSpPr/>
          <p:nvPr/>
        </p:nvSpPr>
        <p:spPr>
          <a:xfrm>
            <a:off x="511200" y="75240"/>
            <a:ext cx="6137640" cy="27576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601"/>
              </a:spcBef>
            </a:pPr>
            <a:r>
              <a:rPr lang="pt-PT" sz="1200" b="1" u="none" strike="noStrike">
                <a:solidFill>
                  <a:srgbClr val="ff3300"/>
                </a:solidFill>
                <a:effectLst/>
                <a:uFillTx/>
                <a:latin typeface="Arial"/>
              </a:rPr>
              <a:t>INTEGRAÇÃO DE SISTEMAS – TP 3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87" name="Subtítulo 2"/>
          <p:cNvSpPr/>
          <p:nvPr/>
        </p:nvSpPr>
        <p:spPr>
          <a:xfrm>
            <a:off x="835920" y="6524640"/>
            <a:ext cx="7697160" cy="16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68760" rIns="68760" tIns="34200" bIns="34200" anchor="t">
            <a:normAutofit fontScale="85000" lnSpcReduction="19999"/>
          </a:bodyPr>
          <a:p>
            <a:pPr defTabSz="91440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lang="pt-PT" sz="900" b="0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@2025, 31394 Filipe Fernandes | 31415 Gonçalo Marques  | </a:t>
            </a:r>
            <a:r>
              <a:rPr lang="pt-PT" sz="900" b="1" u="none" strike="noStrike">
                <a:solidFill>
                  <a:srgbClr val="c00000"/>
                </a:solidFill>
                <a:effectLst/>
                <a:uFillTx/>
                <a:latin typeface="Arial"/>
                <a:ea typeface="Arial"/>
              </a:rPr>
              <a:t>Unidade Curricular: INTEGRAÇÃO DE SISTEMAS </a:t>
            </a:r>
            <a:r>
              <a:rPr lang="pt-PT" sz="900" b="0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– Ano Letivo 2025/2026 – </a:t>
            </a:r>
            <a:r>
              <a:rPr lang="pt-PT" sz="900" b="1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TP 3</a:t>
            </a:r>
            <a:endParaRPr lang="en-US" sz="9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88" name="Marcador de Posição de Conteúdo 2"/>
          <p:cNvSpPr/>
          <p:nvPr/>
        </p:nvSpPr>
        <p:spPr>
          <a:xfrm>
            <a:off x="374760" y="1219320"/>
            <a:ext cx="8566920" cy="520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89" name=""/>
          <p:cNvSpPr txBox="1"/>
          <p:nvPr/>
        </p:nvSpPr>
        <p:spPr>
          <a:xfrm>
            <a:off x="209880" y="1094760"/>
            <a:ext cx="4852800" cy="4441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spAutoFit/>
          </a:bodyPr>
          <a:p>
            <a:r>
              <a:rPr lang="en-US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O nosso frontend foi desenvolvido numa t</a:t>
            </a:r>
            <a:r>
              <a:rPr lang="en-US" sz="1800" b="0" i="1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oy language</a:t>
            </a:r>
            <a:r>
              <a:rPr lang="en-US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 chamada </a:t>
            </a:r>
            <a:r>
              <a:rPr lang="en-US" sz="1800" b="1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512lang</a:t>
            </a:r>
            <a:r>
              <a:rPr lang="en-US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, que executa os seguintes passos para servir a aplicação web:</a:t>
            </a: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r>
              <a:rPr lang="en-US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	</a:t>
            </a:r>
            <a:r>
              <a:rPr lang="en-US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1. Lê um ficheiro HTML e mapeia para a memória através de memory-mapped regions.</a:t>
            </a: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r>
              <a:rPr lang="en-US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	</a:t>
            </a:r>
            <a:r>
              <a:rPr lang="en-US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2.Cria um socket TCP </a:t>
            </a:r>
            <a:r>
              <a:rPr lang="en-US" sz="1800" b="1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(AF_INET)</a:t>
            </a:r>
            <a:r>
              <a:rPr lang="en-US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 associado ao endereço 0.0.0.0:8080.</a:t>
            </a: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r>
              <a:rPr lang="en-US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	</a:t>
            </a:r>
            <a:r>
              <a:rPr lang="en-US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3.Aceita conexões de clientes e envia o conteúdo do ficheiro HTML pela stream usando a syscall sys_write.</a:t>
            </a: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u="none" strike="noStrike">
                <a:solidFill>
                  <a:srgbClr val="000000"/>
                </a:solidFill>
                <a:effectLst/>
                <a:uFillTx/>
                <a:latin typeface="Arial"/>
                <a:hlinkClick r:id="rId5"/>
              </a:rPr>
              <a:t>https://512lang.maruqes.com/</a:t>
            </a: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590" name=""/>
          <p:cNvPicPr/>
          <p:nvPr/>
        </p:nvPicPr>
        <p:blipFill>
          <a:blip r:embed="rId6"/>
          <a:stretch/>
        </p:blipFill>
        <p:spPr>
          <a:xfrm>
            <a:off x="544320" y="5504040"/>
            <a:ext cx="2771280" cy="9018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91" name=""/>
          <p:cNvPicPr/>
          <p:nvPr/>
        </p:nvPicPr>
        <p:blipFill>
          <a:blip r:embed="rId7"/>
          <a:stretch/>
        </p:blipFill>
        <p:spPr>
          <a:xfrm>
            <a:off x="4875480" y="1106640"/>
            <a:ext cx="4176360" cy="35650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92" name=""/>
          <p:cNvPicPr/>
          <p:nvPr/>
        </p:nvPicPr>
        <p:blipFill>
          <a:blip r:embed="rId8"/>
          <a:stretch/>
        </p:blipFill>
        <p:spPr>
          <a:xfrm>
            <a:off x="5470560" y="4785120"/>
            <a:ext cx="3027960" cy="158760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ext Box 10"/>
          <p:cNvSpPr/>
          <p:nvPr/>
        </p:nvSpPr>
        <p:spPr>
          <a:xfrm>
            <a:off x="8288280" y="6296040"/>
            <a:ext cx="825840" cy="36576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901"/>
              </a:spcBef>
            </a:pPr>
            <a:endParaRPr lang="pt-PT" sz="1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00" name="Rectangle 11"/>
          <p:cNvSpPr/>
          <p:nvPr/>
        </p:nvSpPr>
        <p:spPr>
          <a:xfrm>
            <a:off x="8327520" y="6496200"/>
            <a:ext cx="935640" cy="25920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lang="pt-PT" sz="1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- </a:t>
            </a:r>
            <a:fld id="{9C15AC8E-CB58-46F7-A82F-C0F73C42F74B}" type="slidenum">
              <a:rPr lang="pt-PT" sz="1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&lt;number&gt;</a:t>
            </a:fld>
            <a:r>
              <a:rPr lang="pt-PT" sz="1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 -</a:t>
            </a:r>
            <a:endParaRPr lang="en-US" sz="1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1" name="Text Box 13"/>
          <p:cNvSpPr/>
          <p:nvPr/>
        </p:nvSpPr>
        <p:spPr>
          <a:xfrm>
            <a:off x="306360" y="557280"/>
            <a:ext cx="6980760" cy="39816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1001"/>
              </a:spcBef>
            </a:pPr>
            <a:r>
              <a:rPr lang="pt-PT" sz="2000" b="1" u="none" strike="noStrike">
                <a:solidFill>
                  <a:srgbClr val="c00000"/>
                </a:solidFill>
                <a:effectLst/>
                <a:uFillTx/>
                <a:latin typeface="Arial"/>
                <a:ea typeface="Noto Sans CJK SC"/>
              </a:rPr>
              <a:t>■</a:t>
            </a:r>
            <a:r>
              <a:rPr lang="pt-PT" sz="2000" b="1" u="none" strike="noStrike">
                <a:solidFill>
                  <a:schemeClr val="dk1"/>
                </a:solidFill>
                <a:effectLst/>
                <a:uFillTx/>
                <a:latin typeface="Arial"/>
                <a:ea typeface="Noto Sans CJK SC"/>
              </a:rPr>
              <a:t> 2 – Tech Stack</a:t>
            </a: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2" name="Line 15"/>
          <p:cNvSpPr/>
          <p:nvPr/>
        </p:nvSpPr>
        <p:spPr>
          <a:xfrm>
            <a:off x="250560" y="0"/>
            <a:ext cx="360" cy="765000"/>
          </a:xfrm>
          <a:prstGeom prst="line">
            <a:avLst/>
          </a:prstGeom>
          <a:ln w="254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lang="pt-PT" sz="1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03" name="Marcador de Posição de Conteúdo 2"/>
          <p:cNvSpPr/>
          <p:nvPr/>
        </p:nvSpPr>
        <p:spPr>
          <a:xfrm>
            <a:off x="457200" y="1219320"/>
            <a:ext cx="8228520" cy="4936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defTabSz="914400">
              <a:lnSpc>
                <a:spcPct val="150000"/>
              </a:lnSpc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200000"/>
              </a:lnSpc>
              <a:spcBef>
                <a:spcPts val="400"/>
              </a:spcBef>
            </a:pP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04" name="Imagem 6"/>
          <p:cNvPicPr/>
          <p:nvPr/>
        </p:nvPicPr>
        <p:blipFill>
          <a:blip r:embed="rId1"/>
          <a:stretch/>
        </p:blipFill>
        <p:spPr>
          <a:xfrm>
            <a:off x="101160" y="904320"/>
            <a:ext cx="9012960" cy="2653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05" name="Imagem 8"/>
          <p:cNvPicPr/>
          <p:nvPr/>
        </p:nvPicPr>
        <p:blipFill>
          <a:blip r:embed="rId2"/>
          <a:stretch/>
        </p:blipFill>
        <p:spPr>
          <a:xfrm>
            <a:off x="0" y="6320160"/>
            <a:ext cx="9142920" cy="2520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06" name="Imagem 12"/>
          <p:cNvPicPr/>
          <p:nvPr/>
        </p:nvPicPr>
        <p:blipFill>
          <a:blip r:embed="rId3"/>
          <a:stretch/>
        </p:blipFill>
        <p:spPr>
          <a:xfrm>
            <a:off x="237960" y="6488280"/>
            <a:ext cx="545040" cy="1987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07" name="Rectângulo 19"/>
          <p:cNvSpPr/>
          <p:nvPr/>
        </p:nvSpPr>
        <p:spPr>
          <a:xfrm>
            <a:off x="5535720" y="552960"/>
            <a:ext cx="3504240" cy="26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r" defTabSz="914400">
              <a:lnSpc>
                <a:spcPct val="100000"/>
              </a:lnSpc>
            </a:pPr>
            <a:r>
              <a:rPr lang="pt-PT" sz="1100" b="1" u="none" strike="noStrike" cap="all">
                <a:solidFill>
                  <a:schemeClr val="dk1"/>
                </a:solidFill>
                <a:effectLst/>
                <a:highlight>
                  <a:srgbClr val="ffff00"/>
                </a:highlight>
                <a:uFillTx/>
                <a:latin typeface="Calibri"/>
              </a:rPr>
              <a:t>Degree IN Informatics engineering</a:t>
            </a:r>
            <a:endParaRPr lang="en-US" sz="11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08" name="Imagem 4"/>
          <p:cNvPicPr/>
          <p:nvPr/>
        </p:nvPicPr>
        <p:blipFill>
          <a:blip r:embed="rId4"/>
          <a:stretch/>
        </p:blipFill>
        <p:spPr>
          <a:xfrm>
            <a:off x="6575400" y="9360"/>
            <a:ext cx="2574000" cy="6386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09" name="Text Box 21"/>
          <p:cNvSpPr/>
          <p:nvPr/>
        </p:nvSpPr>
        <p:spPr>
          <a:xfrm>
            <a:off x="511200" y="75240"/>
            <a:ext cx="6137640" cy="27576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601"/>
              </a:spcBef>
            </a:pPr>
            <a:r>
              <a:rPr lang="pt-PT" sz="1200" b="1" u="none" strike="noStrike">
                <a:solidFill>
                  <a:srgbClr val="ff3300"/>
                </a:solidFill>
                <a:effectLst/>
                <a:uFillTx/>
                <a:latin typeface="Arial"/>
              </a:rPr>
              <a:t>INTEGRAÇÃO DE SISTEMAS – TP 3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0" name="Subtítulo 2"/>
          <p:cNvSpPr/>
          <p:nvPr/>
        </p:nvSpPr>
        <p:spPr>
          <a:xfrm>
            <a:off x="835920" y="6524640"/>
            <a:ext cx="7697160" cy="16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68760" rIns="68760" tIns="34200" bIns="34200" anchor="t">
            <a:normAutofit fontScale="85000" lnSpcReduction="19999"/>
          </a:bodyPr>
          <a:p>
            <a:pPr defTabSz="91440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lang="pt-PT" sz="900" b="0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@2025, 31394 Filipe Fernandes | 31415 Gonçalo Marques  | </a:t>
            </a:r>
            <a:r>
              <a:rPr lang="pt-PT" sz="900" b="1" u="none" strike="noStrike">
                <a:solidFill>
                  <a:srgbClr val="c00000"/>
                </a:solidFill>
                <a:effectLst/>
                <a:uFillTx/>
                <a:latin typeface="Arial"/>
                <a:ea typeface="Arial"/>
              </a:rPr>
              <a:t>Unidade Curricular: INTEGRAÇÃO DE SISTEMAS </a:t>
            </a:r>
            <a:r>
              <a:rPr lang="pt-PT" sz="900" b="0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– Ano Letivo 2025/2026 – </a:t>
            </a:r>
            <a:r>
              <a:rPr lang="pt-PT" sz="900" b="1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TP 3</a:t>
            </a:r>
            <a:endParaRPr lang="en-US" sz="9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11" name="Picture 2" descr="Download Python Logo in SVG Vector or PNG File Format - Logo.wine"/>
          <p:cNvPicPr/>
          <p:nvPr/>
        </p:nvPicPr>
        <p:blipFill>
          <a:blip r:embed="rId5"/>
          <a:stretch/>
        </p:blipFill>
        <p:spPr>
          <a:xfrm>
            <a:off x="165240" y="799560"/>
            <a:ext cx="2733120" cy="18219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12" name="Picture 4" descr="What is Golang and how to install it | by Satyendra Kannaujiya |  DataDrivenInvestor"/>
          <p:cNvPicPr/>
          <p:nvPr/>
        </p:nvPicPr>
        <p:blipFill>
          <a:blip r:embed="rId6"/>
          <a:stretch/>
        </p:blipFill>
        <p:spPr>
          <a:xfrm>
            <a:off x="6167880" y="1346040"/>
            <a:ext cx="2761200" cy="12121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13" name="Picture 8"/>
          <p:cNvPicPr/>
          <p:nvPr/>
        </p:nvPicPr>
        <p:blipFill>
          <a:blip r:embed="rId7"/>
          <a:stretch/>
        </p:blipFill>
        <p:spPr>
          <a:xfrm>
            <a:off x="3473640" y="4982400"/>
            <a:ext cx="1040400" cy="10404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14" name="Picture 10"/>
          <p:cNvPicPr/>
          <p:nvPr/>
        </p:nvPicPr>
        <p:blipFill>
          <a:blip r:embed="rId8"/>
          <a:stretch/>
        </p:blipFill>
        <p:spPr>
          <a:xfrm>
            <a:off x="2350440" y="1799640"/>
            <a:ext cx="3817080" cy="15955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15" name="Picture 12" descr="Download Amazon Web Services (AWS) Logo in SVG Vector or PNG File Format -  Logo.wine"/>
          <p:cNvPicPr/>
          <p:nvPr/>
        </p:nvPicPr>
        <p:blipFill>
          <a:blip r:embed="rId9"/>
          <a:stretch/>
        </p:blipFill>
        <p:spPr>
          <a:xfrm>
            <a:off x="5938920" y="3706920"/>
            <a:ext cx="2761200" cy="18406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16" name="Imagem 5"/>
          <p:cNvPicPr/>
          <p:nvPr/>
        </p:nvPicPr>
        <p:blipFill>
          <a:blip r:embed="rId10"/>
          <a:stretch/>
        </p:blipFill>
        <p:spPr>
          <a:xfrm>
            <a:off x="5574600" y="5489640"/>
            <a:ext cx="2371680" cy="3758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17" name="Imagem 7"/>
          <p:cNvPicPr/>
          <p:nvPr/>
        </p:nvPicPr>
        <p:blipFill>
          <a:blip r:embed="rId11"/>
          <a:stretch/>
        </p:blipFill>
        <p:spPr>
          <a:xfrm>
            <a:off x="7941600" y="5431680"/>
            <a:ext cx="1184760" cy="5115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18" name="Picture 14" descr="ícone de Postgresql simples a marca logo"/>
          <p:cNvPicPr/>
          <p:nvPr/>
        </p:nvPicPr>
        <p:blipFill>
          <a:blip r:embed="rId12"/>
          <a:stretch/>
        </p:blipFill>
        <p:spPr>
          <a:xfrm>
            <a:off x="493920" y="2622240"/>
            <a:ext cx="1114920" cy="11149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19" name="Picture 16"/>
          <p:cNvPicPr/>
          <p:nvPr/>
        </p:nvPicPr>
        <p:blipFill>
          <a:blip r:embed="rId13"/>
          <a:stretch/>
        </p:blipFill>
        <p:spPr>
          <a:xfrm>
            <a:off x="165240" y="3761640"/>
            <a:ext cx="1707120" cy="9482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20" name="Picture 18" descr="gRPC"/>
          <p:cNvPicPr/>
          <p:nvPr/>
        </p:nvPicPr>
        <p:blipFill>
          <a:blip r:embed="rId14"/>
          <a:stretch/>
        </p:blipFill>
        <p:spPr>
          <a:xfrm>
            <a:off x="3639240" y="3081960"/>
            <a:ext cx="922320" cy="9223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21" name="Picture 20" descr="HTML - Wikipedia"/>
          <p:cNvPicPr/>
          <p:nvPr/>
        </p:nvPicPr>
        <p:blipFill>
          <a:blip r:embed="rId15"/>
          <a:stretch/>
        </p:blipFill>
        <p:spPr>
          <a:xfrm>
            <a:off x="4528800" y="4965120"/>
            <a:ext cx="496440" cy="4964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22" name="Picture 22"/>
          <p:cNvPicPr/>
          <p:nvPr/>
        </p:nvPicPr>
        <p:blipFill>
          <a:blip r:embed="rId16"/>
          <a:stretch/>
        </p:blipFill>
        <p:spPr>
          <a:xfrm>
            <a:off x="4561920" y="5522760"/>
            <a:ext cx="362160" cy="5115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23" name="Picture 24" descr="GraphQL Logo &amp; Brand Guidelines | GraphQL"/>
          <p:cNvPicPr/>
          <p:nvPr/>
        </p:nvPicPr>
        <p:blipFill>
          <a:blip r:embed="rId17"/>
          <a:stretch/>
        </p:blipFill>
        <p:spPr>
          <a:xfrm>
            <a:off x="684360" y="4758480"/>
            <a:ext cx="1280520" cy="14061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24" name="Imagem 10"/>
          <p:cNvPicPr/>
          <p:nvPr/>
        </p:nvPicPr>
        <p:blipFill>
          <a:blip r:embed="rId18"/>
          <a:stretch/>
        </p:blipFill>
        <p:spPr>
          <a:xfrm>
            <a:off x="3451320" y="4568040"/>
            <a:ext cx="1161720" cy="3805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25" name="Picture 26" descr="Docker - ícones de marcas e logotipos grátis"/>
          <p:cNvPicPr/>
          <p:nvPr/>
        </p:nvPicPr>
        <p:blipFill>
          <a:blip r:embed="rId19"/>
          <a:stretch/>
        </p:blipFill>
        <p:spPr>
          <a:xfrm>
            <a:off x="8103600" y="2725200"/>
            <a:ext cx="691560" cy="6915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26" name="Imagem 14"/>
          <p:cNvPicPr/>
          <p:nvPr/>
        </p:nvPicPr>
        <p:blipFill>
          <a:blip r:embed="rId20"/>
          <a:stretch/>
        </p:blipFill>
        <p:spPr>
          <a:xfrm>
            <a:off x="6835320" y="2835000"/>
            <a:ext cx="399600" cy="4186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27" name="Picture 28" descr="ícone de Rabbitmq logo"/>
          <p:cNvPicPr/>
          <p:nvPr/>
        </p:nvPicPr>
        <p:blipFill>
          <a:blip r:embed="rId21"/>
          <a:stretch/>
        </p:blipFill>
        <p:spPr>
          <a:xfrm>
            <a:off x="3410280" y="1000800"/>
            <a:ext cx="2665440" cy="133236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Text Box 3"/>
          <p:cNvSpPr/>
          <p:nvPr/>
        </p:nvSpPr>
        <p:spPr>
          <a:xfrm>
            <a:off x="8288280" y="6296040"/>
            <a:ext cx="825840" cy="36576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endParaRPr lang="pt-PT" sz="1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94" name="Rectangle 2"/>
          <p:cNvSpPr/>
          <p:nvPr/>
        </p:nvSpPr>
        <p:spPr>
          <a:xfrm>
            <a:off x="8327520" y="6496200"/>
            <a:ext cx="935640" cy="25920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lang="pt-PT" sz="1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- </a:t>
            </a:r>
            <a:fld id="{DB66FB55-B7F3-4633-8634-3873DF51EDCC}" type="slidenum">
              <a:rPr lang="pt-PT" sz="1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39</a:t>
            </a:fld>
            <a:r>
              <a:rPr lang="pt-PT" sz="1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 -</a:t>
            </a:r>
            <a:endParaRPr lang="en-US" sz="1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95" name="Text Box 4"/>
          <p:cNvSpPr/>
          <p:nvPr/>
        </p:nvSpPr>
        <p:spPr>
          <a:xfrm>
            <a:off x="306360" y="557280"/>
            <a:ext cx="6980760" cy="39528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1001"/>
              </a:spcBef>
            </a:pPr>
            <a:r>
              <a:rPr lang="pt-PT" sz="2000" b="1" u="none" strike="noStrike">
                <a:solidFill>
                  <a:srgbClr val="c00000"/>
                </a:solidFill>
                <a:effectLst/>
                <a:uFillTx/>
                <a:latin typeface="Arial"/>
                <a:ea typeface="Noto Sans CJK SC"/>
              </a:rPr>
              <a:t>■</a:t>
            </a:r>
            <a:r>
              <a:rPr lang="pt-PT" sz="2000" b="1" u="none" strike="noStrike">
                <a:solidFill>
                  <a:schemeClr val="dk1"/>
                </a:solidFill>
                <a:effectLst/>
                <a:uFillTx/>
                <a:latin typeface="Arial"/>
                <a:ea typeface="Noto Sans CJK SC"/>
              </a:rPr>
              <a:t> 8 – Visualização</a:t>
            </a: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96" name="Line 2"/>
          <p:cNvSpPr/>
          <p:nvPr/>
        </p:nvSpPr>
        <p:spPr>
          <a:xfrm>
            <a:off x="250560" y="0"/>
            <a:ext cx="360" cy="765000"/>
          </a:xfrm>
          <a:prstGeom prst="line">
            <a:avLst/>
          </a:prstGeom>
          <a:ln w="254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lang="pt-PT" sz="1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pic>
        <p:nvPicPr>
          <p:cNvPr id="597" name="Imagem 11"/>
          <p:cNvPicPr/>
          <p:nvPr/>
        </p:nvPicPr>
        <p:blipFill>
          <a:blip r:embed="rId1"/>
          <a:stretch/>
        </p:blipFill>
        <p:spPr>
          <a:xfrm>
            <a:off x="101160" y="904320"/>
            <a:ext cx="9012960" cy="2653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98" name="Imagem 13"/>
          <p:cNvPicPr/>
          <p:nvPr/>
        </p:nvPicPr>
        <p:blipFill>
          <a:blip r:embed="rId2"/>
          <a:stretch/>
        </p:blipFill>
        <p:spPr>
          <a:xfrm>
            <a:off x="0" y="6320160"/>
            <a:ext cx="9142920" cy="2520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99" name="Imagem 15"/>
          <p:cNvPicPr/>
          <p:nvPr/>
        </p:nvPicPr>
        <p:blipFill>
          <a:blip r:embed="rId3"/>
          <a:stretch/>
        </p:blipFill>
        <p:spPr>
          <a:xfrm>
            <a:off x="237960" y="6488280"/>
            <a:ext cx="545040" cy="1987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600" name="Rectângulo 2"/>
          <p:cNvSpPr/>
          <p:nvPr/>
        </p:nvSpPr>
        <p:spPr>
          <a:xfrm>
            <a:off x="5535720" y="552960"/>
            <a:ext cx="3504240" cy="258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r" defTabSz="914400">
              <a:lnSpc>
                <a:spcPct val="100000"/>
              </a:lnSpc>
            </a:pPr>
            <a:r>
              <a:rPr lang="pt-PT" sz="1100" b="1" u="none" strike="noStrike" cap="all">
                <a:solidFill>
                  <a:schemeClr val="dk1"/>
                </a:solidFill>
                <a:effectLst/>
                <a:highlight>
                  <a:srgbClr val="ffff00"/>
                </a:highlight>
                <a:uFillTx/>
                <a:latin typeface="Calibri"/>
              </a:rPr>
              <a:t>Degree IN Informatics engineering</a:t>
            </a:r>
            <a:endParaRPr lang="en-US" sz="11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601" name="Imagem 16"/>
          <p:cNvPicPr/>
          <p:nvPr/>
        </p:nvPicPr>
        <p:blipFill>
          <a:blip r:embed="rId4"/>
          <a:stretch/>
        </p:blipFill>
        <p:spPr>
          <a:xfrm>
            <a:off x="6575400" y="9360"/>
            <a:ext cx="2574000" cy="6386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602" name="Text Box 5"/>
          <p:cNvSpPr/>
          <p:nvPr/>
        </p:nvSpPr>
        <p:spPr>
          <a:xfrm>
            <a:off x="511200" y="75240"/>
            <a:ext cx="6137640" cy="27324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601"/>
              </a:spcBef>
            </a:pPr>
            <a:r>
              <a:rPr lang="pt-PT" sz="1200" b="1" u="none" strike="noStrike">
                <a:solidFill>
                  <a:srgbClr val="ff3300"/>
                </a:solidFill>
                <a:effectLst/>
                <a:uFillTx/>
                <a:latin typeface="Arial"/>
              </a:rPr>
              <a:t>INTEGRAÇÃO DE SISTEMAS – TP 3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03" name="Subtítulo 3"/>
          <p:cNvSpPr/>
          <p:nvPr/>
        </p:nvSpPr>
        <p:spPr>
          <a:xfrm>
            <a:off x="835920" y="6524640"/>
            <a:ext cx="7697160" cy="16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68760" rIns="68760" tIns="34200" bIns="34200" anchor="t">
            <a:normAutofit fontScale="85000" lnSpcReduction="19999"/>
          </a:bodyPr>
          <a:p>
            <a:pPr defTabSz="91440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lang="pt-PT" sz="900" b="0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@2025, 31394 Filipe Fernandes | 31415 Gonçalo Marques  | </a:t>
            </a:r>
            <a:r>
              <a:rPr lang="pt-PT" sz="900" b="1" u="none" strike="noStrike">
                <a:solidFill>
                  <a:srgbClr val="c00000"/>
                </a:solidFill>
                <a:effectLst/>
                <a:uFillTx/>
                <a:latin typeface="Arial"/>
                <a:ea typeface="Arial"/>
              </a:rPr>
              <a:t>Unidade Curricular: INTEGRAÇÃO DE SISTEMAS </a:t>
            </a:r>
            <a:r>
              <a:rPr lang="pt-PT" sz="900" b="0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– Ano Letivo 2025/2026 – </a:t>
            </a:r>
            <a:r>
              <a:rPr lang="pt-PT" sz="900" b="1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TP 3</a:t>
            </a:r>
            <a:endParaRPr lang="en-US" sz="9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04" name="Marcador de Posição de Conteúdo 3"/>
          <p:cNvSpPr/>
          <p:nvPr/>
        </p:nvSpPr>
        <p:spPr>
          <a:xfrm>
            <a:off x="374760" y="1219320"/>
            <a:ext cx="8566920" cy="520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605" name=""/>
          <p:cNvPicPr/>
          <p:nvPr/>
        </p:nvPicPr>
        <p:blipFill>
          <a:blip r:embed="rId5"/>
          <a:stretch/>
        </p:blipFill>
        <p:spPr>
          <a:xfrm>
            <a:off x="457200" y="1600200"/>
            <a:ext cx="8279280" cy="37591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606" name=""/>
          <p:cNvSpPr txBox="1"/>
          <p:nvPr/>
        </p:nvSpPr>
        <p:spPr>
          <a:xfrm>
            <a:off x="505440" y="6019920"/>
            <a:ext cx="8397360" cy="602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spAutoFit/>
          </a:bodyPr>
          <a:p>
            <a:r>
              <a:rPr lang="en-US" sz="1800" b="0" u="none" strike="noStrike">
                <a:solidFill>
                  <a:srgbClr val="000000"/>
                </a:solidFill>
                <a:effectLst/>
                <a:uFillTx/>
                <a:latin typeface="Arial"/>
                <a:hlinkClick r:id="rId6"/>
              </a:rPr>
              <a:t>https://tp3.maruqes.com/</a:t>
            </a:r>
            <a:r>
              <a:rPr lang="en-US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   </a:t>
            </a:r>
            <a:r>
              <a:rPr lang="en-US" sz="1200" b="0" i="1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(apenas disponível durante a apresentação)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Text Box 6"/>
          <p:cNvSpPr/>
          <p:nvPr/>
        </p:nvSpPr>
        <p:spPr>
          <a:xfrm>
            <a:off x="8288280" y="6296040"/>
            <a:ext cx="825840" cy="36576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endParaRPr lang="pt-PT" sz="1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608" name="Rectangle 3"/>
          <p:cNvSpPr/>
          <p:nvPr/>
        </p:nvSpPr>
        <p:spPr>
          <a:xfrm>
            <a:off x="8327520" y="6496200"/>
            <a:ext cx="935640" cy="25920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lang="pt-PT" sz="1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- </a:t>
            </a:r>
            <a:fld id="{CDAF7A28-B044-405A-8E27-AE15DC25F2ED}" type="slidenum">
              <a:rPr lang="pt-PT" sz="1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39</a:t>
            </a:fld>
            <a:r>
              <a:rPr lang="pt-PT" sz="1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 -</a:t>
            </a:r>
            <a:endParaRPr lang="en-US" sz="1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09" name="Text Box 7"/>
          <p:cNvSpPr/>
          <p:nvPr/>
        </p:nvSpPr>
        <p:spPr>
          <a:xfrm>
            <a:off x="306360" y="557280"/>
            <a:ext cx="6980760" cy="39528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1001"/>
              </a:spcBef>
            </a:pPr>
            <a:r>
              <a:rPr lang="pt-PT" sz="2000" b="1" u="none" strike="noStrike">
                <a:solidFill>
                  <a:srgbClr val="c00000"/>
                </a:solidFill>
                <a:effectLst/>
                <a:uFillTx/>
                <a:latin typeface="Arial"/>
                <a:ea typeface="Noto Sans CJK SC"/>
              </a:rPr>
              <a:t>■</a:t>
            </a:r>
            <a:r>
              <a:rPr lang="pt-PT" sz="2000" b="1" u="none" strike="noStrike">
                <a:solidFill>
                  <a:schemeClr val="dk1"/>
                </a:solidFill>
                <a:effectLst/>
                <a:uFillTx/>
                <a:latin typeface="Arial"/>
                <a:ea typeface="Noto Sans CJK SC"/>
              </a:rPr>
              <a:t> 8 – Visualização</a:t>
            </a: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10" name="Line 3"/>
          <p:cNvSpPr/>
          <p:nvPr/>
        </p:nvSpPr>
        <p:spPr>
          <a:xfrm>
            <a:off x="250560" y="0"/>
            <a:ext cx="360" cy="765000"/>
          </a:xfrm>
          <a:prstGeom prst="line">
            <a:avLst/>
          </a:prstGeom>
          <a:ln w="254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lang="pt-PT" sz="1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pic>
        <p:nvPicPr>
          <p:cNvPr id="611" name="Imagem 17"/>
          <p:cNvPicPr/>
          <p:nvPr/>
        </p:nvPicPr>
        <p:blipFill>
          <a:blip r:embed="rId1"/>
          <a:stretch/>
        </p:blipFill>
        <p:spPr>
          <a:xfrm>
            <a:off x="101160" y="904320"/>
            <a:ext cx="9012960" cy="2653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612" name="Imagem 18"/>
          <p:cNvPicPr/>
          <p:nvPr/>
        </p:nvPicPr>
        <p:blipFill>
          <a:blip r:embed="rId2"/>
          <a:stretch/>
        </p:blipFill>
        <p:spPr>
          <a:xfrm>
            <a:off x="0" y="6320160"/>
            <a:ext cx="9142920" cy="2520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613" name="Imagem 19"/>
          <p:cNvPicPr/>
          <p:nvPr/>
        </p:nvPicPr>
        <p:blipFill>
          <a:blip r:embed="rId3"/>
          <a:stretch/>
        </p:blipFill>
        <p:spPr>
          <a:xfrm>
            <a:off x="237960" y="6488280"/>
            <a:ext cx="545040" cy="1987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614" name="Rectângulo 3"/>
          <p:cNvSpPr/>
          <p:nvPr/>
        </p:nvSpPr>
        <p:spPr>
          <a:xfrm>
            <a:off x="5535720" y="552960"/>
            <a:ext cx="3504240" cy="258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r" defTabSz="914400">
              <a:lnSpc>
                <a:spcPct val="100000"/>
              </a:lnSpc>
            </a:pPr>
            <a:r>
              <a:rPr lang="pt-PT" sz="1100" b="1" u="none" strike="noStrike" cap="all">
                <a:solidFill>
                  <a:schemeClr val="dk1"/>
                </a:solidFill>
                <a:effectLst/>
                <a:highlight>
                  <a:srgbClr val="ffff00"/>
                </a:highlight>
                <a:uFillTx/>
                <a:latin typeface="Calibri"/>
              </a:rPr>
              <a:t>Degree IN Informatics engineering</a:t>
            </a:r>
            <a:endParaRPr lang="en-US" sz="11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615" name="Imagem 20"/>
          <p:cNvPicPr/>
          <p:nvPr/>
        </p:nvPicPr>
        <p:blipFill>
          <a:blip r:embed="rId4"/>
          <a:stretch/>
        </p:blipFill>
        <p:spPr>
          <a:xfrm>
            <a:off x="6575400" y="9360"/>
            <a:ext cx="2574000" cy="6386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616" name="Text Box 8"/>
          <p:cNvSpPr/>
          <p:nvPr/>
        </p:nvSpPr>
        <p:spPr>
          <a:xfrm>
            <a:off x="511200" y="75240"/>
            <a:ext cx="6137640" cy="27324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601"/>
              </a:spcBef>
            </a:pPr>
            <a:r>
              <a:rPr lang="pt-PT" sz="1200" b="1" u="none" strike="noStrike">
                <a:solidFill>
                  <a:srgbClr val="ff3300"/>
                </a:solidFill>
                <a:effectLst/>
                <a:uFillTx/>
                <a:latin typeface="Arial"/>
              </a:rPr>
              <a:t>INTEGRAÇÃO DE SISTEMAS – TP 3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17" name="Subtítulo 4"/>
          <p:cNvSpPr/>
          <p:nvPr/>
        </p:nvSpPr>
        <p:spPr>
          <a:xfrm>
            <a:off x="835920" y="6524640"/>
            <a:ext cx="7697160" cy="16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68760" rIns="68760" tIns="34200" bIns="34200" anchor="t">
            <a:normAutofit fontScale="85000" lnSpcReduction="19999"/>
          </a:bodyPr>
          <a:p>
            <a:pPr defTabSz="91440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lang="pt-PT" sz="900" b="0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@2025, 31394 Filipe Fernandes | 31415 Gonçalo Marques  | </a:t>
            </a:r>
            <a:r>
              <a:rPr lang="pt-PT" sz="900" b="1" u="none" strike="noStrike">
                <a:solidFill>
                  <a:srgbClr val="c00000"/>
                </a:solidFill>
                <a:effectLst/>
                <a:uFillTx/>
                <a:latin typeface="Arial"/>
                <a:ea typeface="Arial"/>
              </a:rPr>
              <a:t>Unidade Curricular: INTEGRAÇÃO DE SISTEMAS </a:t>
            </a:r>
            <a:r>
              <a:rPr lang="pt-PT" sz="900" b="0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– Ano Letivo 2025/2026 – </a:t>
            </a:r>
            <a:r>
              <a:rPr lang="pt-PT" sz="900" b="1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TP 3</a:t>
            </a:r>
            <a:endParaRPr lang="en-US" sz="9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18" name="Marcador de Posição de Conteúdo 4"/>
          <p:cNvSpPr/>
          <p:nvPr/>
        </p:nvSpPr>
        <p:spPr>
          <a:xfrm>
            <a:off x="374760" y="1219320"/>
            <a:ext cx="8566920" cy="520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19" name=""/>
          <p:cNvSpPr txBox="1"/>
          <p:nvPr/>
        </p:nvSpPr>
        <p:spPr>
          <a:xfrm>
            <a:off x="505440" y="6019920"/>
            <a:ext cx="8397360" cy="602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spAutoFit/>
          </a:bodyPr>
          <a:p>
            <a:r>
              <a:rPr lang="en-US" sz="1800" b="0" u="none" strike="noStrike">
                <a:solidFill>
                  <a:srgbClr val="000000"/>
                </a:solidFill>
                <a:effectLst/>
                <a:uFillTx/>
                <a:latin typeface="Arial"/>
                <a:hlinkClick r:id="rId5"/>
              </a:rPr>
              <a:t>https://tp3.maruqes.com/</a:t>
            </a:r>
            <a:r>
              <a:rPr lang="en-US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   </a:t>
            </a:r>
            <a:r>
              <a:rPr lang="en-US" sz="1200" b="0" i="1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(apenas disponível durante a apresentação)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620" name=""/>
          <p:cNvPicPr/>
          <p:nvPr/>
        </p:nvPicPr>
        <p:blipFill>
          <a:blip r:embed="rId6"/>
          <a:stretch/>
        </p:blipFill>
        <p:spPr>
          <a:xfrm>
            <a:off x="1142640" y="1191240"/>
            <a:ext cx="6881400" cy="473940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Text Box 14"/>
          <p:cNvSpPr/>
          <p:nvPr/>
        </p:nvSpPr>
        <p:spPr>
          <a:xfrm>
            <a:off x="8288280" y="6296040"/>
            <a:ext cx="825840" cy="36576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endParaRPr lang="pt-PT" sz="1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622" name="Rectangle 4"/>
          <p:cNvSpPr/>
          <p:nvPr/>
        </p:nvSpPr>
        <p:spPr>
          <a:xfrm>
            <a:off x="8327520" y="6496200"/>
            <a:ext cx="935640" cy="25920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lang="pt-PT" sz="1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- </a:t>
            </a:r>
            <a:fld id="{5E43B615-A20E-4463-B0D3-F9A3D3063E7F}" type="slidenum">
              <a:rPr lang="pt-PT" sz="1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&lt;number&gt;</a:t>
            </a:fld>
            <a:r>
              <a:rPr lang="pt-PT" sz="1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 -</a:t>
            </a:r>
            <a:endParaRPr lang="en-US" sz="1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23" name="Text Box 15"/>
          <p:cNvSpPr/>
          <p:nvPr/>
        </p:nvSpPr>
        <p:spPr>
          <a:xfrm>
            <a:off x="306360" y="557280"/>
            <a:ext cx="6980760" cy="39528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1001"/>
              </a:spcBef>
            </a:pPr>
            <a:r>
              <a:rPr lang="pt-PT" sz="2000" b="1" u="none" strike="noStrike">
                <a:solidFill>
                  <a:srgbClr val="c00000"/>
                </a:solidFill>
                <a:effectLst/>
                <a:uFillTx/>
                <a:latin typeface="Arial"/>
                <a:ea typeface="Noto Sans CJK SC"/>
              </a:rPr>
              <a:t>■</a:t>
            </a:r>
            <a:r>
              <a:rPr lang="pt-PT" sz="2000" b="1" u="none" strike="noStrike">
                <a:solidFill>
                  <a:schemeClr val="dk1"/>
                </a:solidFill>
                <a:effectLst/>
                <a:uFillTx/>
                <a:latin typeface="Arial"/>
                <a:ea typeface="Noto Sans CJK SC"/>
              </a:rPr>
              <a:t> 8 – Visualização</a:t>
            </a: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24" name="Line 5"/>
          <p:cNvSpPr/>
          <p:nvPr/>
        </p:nvSpPr>
        <p:spPr>
          <a:xfrm>
            <a:off x="250560" y="0"/>
            <a:ext cx="360" cy="765000"/>
          </a:xfrm>
          <a:prstGeom prst="line">
            <a:avLst/>
          </a:prstGeom>
          <a:ln w="254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lang="pt-PT" sz="1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pic>
        <p:nvPicPr>
          <p:cNvPr id="625" name="Imagem 25"/>
          <p:cNvPicPr/>
          <p:nvPr/>
        </p:nvPicPr>
        <p:blipFill>
          <a:blip r:embed="rId1"/>
          <a:stretch/>
        </p:blipFill>
        <p:spPr>
          <a:xfrm>
            <a:off x="101160" y="904320"/>
            <a:ext cx="9012960" cy="2653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626" name="Imagem 26"/>
          <p:cNvPicPr/>
          <p:nvPr/>
        </p:nvPicPr>
        <p:blipFill>
          <a:blip r:embed="rId2"/>
          <a:stretch/>
        </p:blipFill>
        <p:spPr>
          <a:xfrm>
            <a:off x="0" y="6320160"/>
            <a:ext cx="9142920" cy="2520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627" name="Imagem 28"/>
          <p:cNvPicPr/>
          <p:nvPr/>
        </p:nvPicPr>
        <p:blipFill>
          <a:blip r:embed="rId3"/>
          <a:stretch/>
        </p:blipFill>
        <p:spPr>
          <a:xfrm>
            <a:off x="237960" y="6488280"/>
            <a:ext cx="545040" cy="1987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628" name="Rectângulo 5"/>
          <p:cNvSpPr/>
          <p:nvPr/>
        </p:nvSpPr>
        <p:spPr>
          <a:xfrm>
            <a:off x="5535720" y="552960"/>
            <a:ext cx="3504240" cy="258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r" defTabSz="914400">
              <a:lnSpc>
                <a:spcPct val="100000"/>
              </a:lnSpc>
            </a:pPr>
            <a:r>
              <a:rPr lang="pt-PT" sz="1100" b="1" u="none" strike="noStrike" cap="all">
                <a:solidFill>
                  <a:schemeClr val="dk1"/>
                </a:solidFill>
                <a:effectLst/>
                <a:highlight>
                  <a:srgbClr val="ffff00"/>
                </a:highlight>
                <a:uFillTx/>
                <a:latin typeface="Calibri"/>
              </a:rPr>
              <a:t>Degree IN Informatics engineering</a:t>
            </a:r>
            <a:endParaRPr lang="en-US" sz="11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629" name="Imagem 29"/>
          <p:cNvPicPr/>
          <p:nvPr/>
        </p:nvPicPr>
        <p:blipFill>
          <a:blip r:embed="rId4"/>
          <a:stretch/>
        </p:blipFill>
        <p:spPr>
          <a:xfrm>
            <a:off x="6575400" y="9360"/>
            <a:ext cx="2574000" cy="6386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630" name="Text Box 16"/>
          <p:cNvSpPr/>
          <p:nvPr/>
        </p:nvSpPr>
        <p:spPr>
          <a:xfrm>
            <a:off x="511200" y="75240"/>
            <a:ext cx="6137640" cy="27324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601"/>
              </a:spcBef>
            </a:pPr>
            <a:r>
              <a:rPr lang="pt-PT" sz="1200" b="1" u="none" strike="noStrike">
                <a:solidFill>
                  <a:srgbClr val="ff3300"/>
                </a:solidFill>
                <a:effectLst/>
                <a:uFillTx/>
                <a:latin typeface="Arial"/>
              </a:rPr>
              <a:t>INTEGRAÇÃO DE SISTEMAS – TP 3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31" name="Subtítulo 6"/>
          <p:cNvSpPr/>
          <p:nvPr/>
        </p:nvSpPr>
        <p:spPr>
          <a:xfrm>
            <a:off x="835920" y="6524640"/>
            <a:ext cx="7697160" cy="16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68760" rIns="68760" tIns="34200" bIns="34200" anchor="t">
            <a:normAutofit fontScale="85000" lnSpcReduction="19999"/>
          </a:bodyPr>
          <a:p>
            <a:pPr defTabSz="91440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lang="pt-PT" sz="900" b="0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@2025, 31394 Filipe Fernandes | 31415 Gonçalo Marques  | </a:t>
            </a:r>
            <a:r>
              <a:rPr lang="pt-PT" sz="900" b="1" u="none" strike="noStrike">
                <a:solidFill>
                  <a:srgbClr val="c00000"/>
                </a:solidFill>
                <a:effectLst/>
                <a:uFillTx/>
                <a:latin typeface="Arial"/>
                <a:ea typeface="Arial"/>
              </a:rPr>
              <a:t>Unidade Curricular: INTEGRAÇÃO DE SISTEMAS </a:t>
            </a:r>
            <a:r>
              <a:rPr lang="pt-PT" sz="900" b="0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– Ano Letivo 2025/2026 – </a:t>
            </a:r>
            <a:r>
              <a:rPr lang="pt-PT" sz="900" b="1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TP 3</a:t>
            </a:r>
            <a:endParaRPr lang="en-US" sz="9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32" name="Marcador de Posição de Conteúdo 5"/>
          <p:cNvSpPr/>
          <p:nvPr/>
        </p:nvSpPr>
        <p:spPr>
          <a:xfrm>
            <a:off x="374760" y="1219320"/>
            <a:ext cx="8566920" cy="520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33" name=""/>
          <p:cNvSpPr txBox="1"/>
          <p:nvPr/>
        </p:nvSpPr>
        <p:spPr>
          <a:xfrm>
            <a:off x="505440" y="6019920"/>
            <a:ext cx="8397360" cy="602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spAutoFit/>
          </a:bodyPr>
          <a:p>
            <a:r>
              <a:rPr lang="en-US" sz="1800" b="0" u="none" strike="noStrike">
                <a:solidFill>
                  <a:srgbClr val="000000"/>
                </a:solidFill>
                <a:effectLst/>
                <a:uFillTx/>
                <a:latin typeface="Arial"/>
                <a:hlinkClick r:id="rId5"/>
              </a:rPr>
              <a:t>https://tp3.maruqes.com/</a:t>
            </a:r>
            <a:r>
              <a:rPr lang="en-US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   </a:t>
            </a:r>
            <a:r>
              <a:rPr lang="en-US" sz="1200" b="0" i="1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(apenas disponível durante a apresentação)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634" name=""/>
          <p:cNvPicPr/>
          <p:nvPr/>
        </p:nvPicPr>
        <p:blipFill>
          <a:blip r:embed="rId6"/>
          <a:stretch/>
        </p:blipFill>
        <p:spPr>
          <a:xfrm>
            <a:off x="1142640" y="1205640"/>
            <a:ext cx="6936480" cy="477756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Text Box 17"/>
          <p:cNvSpPr/>
          <p:nvPr/>
        </p:nvSpPr>
        <p:spPr>
          <a:xfrm>
            <a:off x="8288280" y="6296040"/>
            <a:ext cx="825840" cy="36576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endParaRPr lang="pt-PT" sz="1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636" name="Rectangle 5"/>
          <p:cNvSpPr/>
          <p:nvPr/>
        </p:nvSpPr>
        <p:spPr>
          <a:xfrm>
            <a:off x="8327520" y="6496200"/>
            <a:ext cx="935640" cy="25920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lang="pt-PT" sz="1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- </a:t>
            </a:r>
            <a:fld id="{26B7B80B-0AC5-44A6-8427-9C9686AB64FD}" type="slidenum">
              <a:rPr lang="pt-PT" sz="1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&lt;number&gt;</a:t>
            </a:fld>
            <a:r>
              <a:rPr lang="pt-PT" sz="1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 -</a:t>
            </a:r>
            <a:endParaRPr lang="en-US" sz="1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37" name="Text Box 18"/>
          <p:cNvSpPr/>
          <p:nvPr/>
        </p:nvSpPr>
        <p:spPr>
          <a:xfrm>
            <a:off x="306360" y="557280"/>
            <a:ext cx="6980760" cy="39528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1001"/>
              </a:spcBef>
            </a:pPr>
            <a:r>
              <a:rPr lang="pt-PT" sz="2000" b="1" u="none" strike="noStrike">
                <a:solidFill>
                  <a:srgbClr val="c00000"/>
                </a:solidFill>
                <a:effectLst/>
                <a:uFillTx/>
                <a:latin typeface="Arial"/>
                <a:ea typeface="Noto Sans CJK SC"/>
              </a:rPr>
              <a:t>■</a:t>
            </a:r>
            <a:r>
              <a:rPr lang="pt-PT" sz="2000" b="1" u="none" strike="noStrike">
                <a:solidFill>
                  <a:schemeClr val="dk1"/>
                </a:solidFill>
                <a:effectLst/>
                <a:uFillTx/>
                <a:latin typeface="Arial"/>
                <a:ea typeface="Noto Sans CJK SC"/>
              </a:rPr>
              <a:t> 8 – Visualização</a:t>
            </a: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38" name="Line 6"/>
          <p:cNvSpPr/>
          <p:nvPr/>
        </p:nvSpPr>
        <p:spPr>
          <a:xfrm>
            <a:off x="250560" y="0"/>
            <a:ext cx="360" cy="765000"/>
          </a:xfrm>
          <a:prstGeom prst="line">
            <a:avLst/>
          </a:prstGeom>
          <a:ln w="254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lang="pt-PT" sz="1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pic>
        <p:nvPicPr>
          <p:cNvPr id="639" name="Imagem 30"/>
          <p:cNvPicPr/>
          <p:nvPr/>
        </p:nvPicPr>
        <p:blipFill>
          <a:blip r:embed="rId1"/>
          <a:stretch/>
        </p:blipFill>
        <p:spPr>
          <a:xfrm>
            <a:off x="101160" y="904320"/>
            <a:ext cx="9012960" cy="2653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640" name="Imagem 31"/>
          <p:cNvPicPr/>
          <p:nvPr/>
        </p:nvPicPr>
        <p:blipFill>
          <a:blip r:embed="rId2"/>
          <a:stretch/>
        </p:blipFill>
        <p:spPr>
          <a:xfrm>
            <a:off x="0" y="6320160"/>
            <a:ext cx="9142920" cy="2520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641" name="Imagem 32"/>
          <p:cNvPicPr/>
          <p:nvPr/>
        </p:nvPicPr>
        <p:blipFill>
          <a:blip r:embed="rId3"/>
          <a:stretch/>
        </p:blipFill>
        <p:spPr>
          <a:xfrm>
            <a:off x="237960" y="6488280"/>
            <a:ext cx="545040" cy="1987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642" name="Rectângulo 6"/>
          <p:cNvSpPr/>
          <p:nvPr/>
        </p:nvSpPr>
        <p:spPr>
          <a:xfrm>
            <a:off x="5535720" y="552960"/>
            <a:ext cx="3504240" cy="258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r" defTabSz="914400">
              <a:lnSpc>
                <a:spcPct val="100000"/>
              </a:lnSpc>
            </a:pPr>
            <a:r>
              <a:rPr lang="pt-PT" sz="1100" b="1" u="none" strike="noStrike" cap="all">
                <a:solidFill>
                  <a:schemeClr val="dk1"/>
                </a:solidFill>
                <a:effectLst/>
                <a:highlight>
                  <a:srgbClr val="ffff00"/>
                </a:highlight>
                <a:uFillTx/>
                <a:latin typeface="Calibri"/>
              </a:rPr>
              <a:t>Degree IN Informatics engineering</a:t>
            </a:r>
            <a:endParaRPr lang="en-US" sz="11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643" name="Imagem 33"/>
          <p:cNvPicPr/>
          <p:nvPr/>
        </p:nvPicPr>
        <p:blipFill>
          <a:blip r:embed="rId4"/>
          <a:stretch/>
        </p:blipFill>
        <p:spPr>
          <a:xfrm>
            <a:off x="6575400" y="9360"/>
            <a:ext cx="2574000" cy="6386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644" name="Text Box 19"/>
          <p:cNvSpPr/>
          <p:nvPr/>
        </p:nvSpPr>
        <p:spPr>
          <a:xfrm>
            <a:off x="511200" y="75240"/>
            <a:ext cx="6137640" cy="27324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601"/>
              </a:spcBef>
            </a:pPr>
            <a:r>
              <a:rPr lang="pt-PT" sz="1200" b="1" u="none" strike="noStrike">
                <a:solidFill>
                  <a:srgbClr val="ff3300"/>
                </a:solidFill>
                <a:effectLst/>
                <a:uFillTx/>
                <a:latin typeface="Arial"/>
              </a:rPr>
              <a:t>INTEGRAÇÃO DE SISTEMAS – TP 3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45" name="Subtítulo 7"/>
          <p:cNvSpPr/>
          <p:nvPr/>
        </p:nvSpPr>
        <p:spPr>
          <a:xfrm>
            <a:off x="835920" y="6524640"/>
            <a:ext cx="7697160" cy="16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68760" rIns="68760" tIns="34200" bIns="34200" anchor="t">
            <a:normAutofit fontScale="85000" lnSpcReduction="19999"/>
          </a:bodyPr>
          <a:p>
            <a:pPr defTabSz="91440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lang="pt-PT" sz="900" b="0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@2025, 31394 Filipe Fernandes | 31415 Gonçalo Marques  | </a:t>
            </a:r>
            <a:r>
              <a:rPr lang="pt-PT" sz="900" b="1" u="none" strike="noStrike">
                <a:solidFill>
                  <a:srgbClr val="c00000"/>
                </a:solidFill>
                <a:effectLst/>
                <a:uFillTx/>
                <a:latin typeface="Arial"/>
                <a:ea typeface="Arial"/>
              </a:rPr>
              <a:t>Unidade Curricular: INTEGRAÇÃO DE SISTEMAS </a:t>
            </a:r>
            <a:r>
              <a:rPr lang="pt-PT" sz="900" b="0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– Ano Letivo 2025/2026 – </a:t>
            </a:r>
            <a:r>
              <a:rPr lang="pt-PT" sz="900" b="1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TP 3</a:t>
            </a:r>
            <a:endParaRPr lang="en-US" sz="9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46" name="Marcador de Posição de Conteúdo 6"/>
          <p:cNvSpPr/>
          <p:nvPr/>
        </p:nvSpPr>
        <p:spPr>
          <a:xfrm>
            <a:off x="374760" y="1219320"/>
            <a:ext cx="8566920" cy="520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47" name=""/>
          <p:cNvSpPr txBox="1"/>
          <p:nvPr/>
        </p:nvSpPr>
        <p:spPr>
          <a:xfrm>
            <a:off x="505440" y="6019920"/>
            <a:ext cx="8397360" cy="602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spAutoFit/>
          </a:bodyPr>
          <a:p>
            <a:r>
              <a:rPr lang="en-US" sz="1800" b="0" u="none" strike="noStrike">
                <a:solidFill>
                  <a:srgbClr val="000000"/>
                </a:solidFill>
                <a:effectLst/>
                <a:uFillTx/>
                <a:latin typeface="Arial"/>
                <a:hlinkClick r:id="rId5"/>
              </a:rPr>
              <a:t>https://tp3.maruqes.com/</a:t>
            </a:r>
            <a:r>
              <a:rPr lang="en-US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   </a:t>
            </a:r>
            <a:r>
              <a:rPr lang="en-US" sz="1200" b="0" i="1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(apenas disponível durante a apresentação)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648" name=""/>
          <p:cNvPicPr/>
          <p:nvPr/>
        </p:nvPicPr>
        <p:blipFill>
          <a:blip r:embed="rId6"/>
          <a:stretch/>
        </p:blipFill>
        <p:spPr>
          <a:xfrm>
            <a:off x="1149840" y="1228320"/>
            <a:ext cx="6901920" cy="475344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Text Box 9"/>
          <p:cNvSpPr/>
          <p:nvPr/>
        </p:nvSpPr>
        <p:spPr>
          <a:xfrm>
            <a:off x="8288280" y="6296040"/>
            <a:ext cx="825840" cy="36576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endParaRPr lang="pt-PT" sz="1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650" name="Rectangle 13"/>
          <p:cNvSpPr/>
          <p:nvPr/>
        </p:nvSpPr>
        <p:spPr>
          <a:xfrm>
            <a:off x="8327520" y="6496200"/>
            <a:ext cx="935640" cy="25920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lang="pt-PT" sz="1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- </a:t>
            </a:r>
            <a:fld id="{19A25B8B-A731-4F68-A56D-B9671B8D83A4}" type="slidenum">
              <a:rPr lang="pt-PT" sz="1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&lt;number&gt;</a:t>
            </a:fld>
            <a:r>
              <a:rPr lang="pt-PT" sz="1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 -</a:t>
            </a:r>
            <a:endParaRPr lang="en-US" sz="1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51" name="Text Box 11"/>
          <p:cNvSpPr/>
          <p:nvPr/>
        </p:nvSpPr>
        <p:spPr>
          <a:xfrm>
            <a:off x="306360" y="557280"/>
            <a:ext cx="6980760" cy="39816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1001"/>
              </a:spcBef>
            </a:pPr>
            <a:r>
              <a:rPr lang="pt-PT" sz="2000" b="1" u="none" strike="noStrike">
                <a:solidFill>
                  <a:srgbClr val="c00000"/>
                </a:solidFill>
                <a:effectLst/>
                <a:uFillTx/>
                <a:latin typeface="Arial"/>
                <a:ea typeface="Noto Sans CJK SC"/>
              </a:rPr>
              <a:t>■</a:t>
            </a:r>
            <a:r>
              <a:rPr lang="pt-PT" sz="2000" b="1" u="none" strike="noStrike">
                <a:solidFill>
                  <a:schemeClr val="dk1"/>
                </a:solidFill>
                <a:effectLst/>
                <a:uFillTx/>
                <a:latin typeface="Arial"/>
                <a:ea typeface="Noto Sans CJK SC"/>
              </a:rPr>
              <a:t> 8 - Conclusão</a:t>
            </a: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52" name="Line 4"/>
          <p:cNvSpPr/>
          <p:nvPr/>
        </p:nvSpPr>
        <p:spPr>
          <a:xfrm>
            <a:off x="250560" y="0"/>
            <a:ext cx="360" cy="765000"/>
          </a:xfrm>
          <a:prstGeom prst="line">
            <a:avLst/>
          </a:prstGeom>
          <a:ln w="254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lang="pt-PT" sz="1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pic>
        <p:nvPicPr>
          <p:cNvPr id="653" name="Imagem 21"/>
          <p:cNvPicPr/>
          <p:nvPr/>
        </p:nvPicPr>
        <p:blipFill>
          <a:blip r:embed="rId1"/>
          <a:stretch/>
        </p:blipFill>
        <p:spPr>
          <a:xfrm>
            <a:off x="101160" y="904320"/>
            <a:ext cx="9012960" cy="2653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654" name="Imagem 22"/>
          <p:cNvPicPr/>
          <p:nvPr/>
        </p:nvPicPr>
        <p:blipFill>
          <a:blip r:embed="rId2"/>
          <a:stretch/>
        </p:blipFill>
        <p:spPr>
          <a:xfrm>
            <a:off x="0" y="6320160"/>
            <a:ext cx="9142920" cy="2520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655" name="Imagem 23"/>
          <p:cNvPicPr/>
          <p:nvPr/>
        </p:nvPicPr>
        <p:blipFill>
          <a:blip r:embed="rId3"/>
          <a:stretch/>
        </p:blipFill>
        <p:spPr>
          <a:xfrm>
            <a:off x="237960" y="6488280"/>
            <a:ext cx="545040" cy="1987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656" name="Rectângulo 4"/>
          <p:cNvSpPr/>
          <p:nvPr/>
        </p:nvSpPr>
        <p:spPr>
          <a:xfrm>
            <a:off x="5535720" y="552960"/>
            <a:ext cx="3504240" cy="257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r" defTabSz="914400">
              <a:lnSpc>
                <a:spcPct val="100000"/>
              </a:lnSpc>
            </a:pPr>
            <a:r>
              <a:rPr lang="pt-PT" sz="1100" b="1" u="none" strike="noStrike" cap="all">
                <a:solidFill>
                  <a:schemeClr val="dk1"/>
                </a:solidFill>
                <a:effectLst/>
                <a:highlight>
                  <a:srgbClr val="ffff00"/>
                </a:highlight>
                <a:uFillTx/>
                <a:latin typeface="Calibri"/>
              </a:rPr>
              <a:t>Degree IN Informatics engineering</a:t>
            </a:r>
            <a:endParaRPr lang="en-US" sz="11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657" name="Imagem 24"/>
          <p:cNvPicPr/>
          <p:nvPr/>
        </p:nvPicPr>
        <p:blipFill>
          <a:blip r:embed="rId4"/>
          <a:stretch/>
        </p:blipFill>
        <p:spPr>
          <a:xfrm>
            <a:off x="6575400" y="9360"/>
            <a:ext cx="2574000" cy="6386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658" name="Subtítulo 5"/>
          <p:cNvSpPr/>
          <p:nvPr/>
        </p:nvSpPr>
        <p:spPr>
          <a:xfrm>
            <a:off x="835920" y="6524640"/>
            <a:ext cx="7697160" cy="16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68760" rIns="68760" tIns="34200" bIns="34200" anchor="t">
            <a:normAutofit fontScale="85000" lnSpcReduction="19999"/>
          </a:bodyPr>
          <a:p>
            <a:pPr defTabSz="91440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lang="pt-PT" sz="900" b="0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@2025, 31394 Filipe Fernandes | 31415 Gonçalo Marques  | </a:t>
            </a:r>
            <a:r>
              <a:rPr lang="pt-PT" sz="900" b="1" u="none" strike="noStrike">
                <a:solidFill>
                  <a:srgbClr val="c00000"/>
                </a:solidFill>
                <a:effectLst/>
                <a:uFillTx/>
                <a:latin typeface="Arial"/>
                <a:ea typeface="Arial"/>
              </a:rPr>
              <a:t>Unidade Curricular: INTEGRAÇÃO DE SISTEMAS </a:t>
            </a:r>
            <a:r>
              <a:rPr lang="pt-PT" sz="900" b="0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– Ano Letivo 2025/2026 – </a:t>
            </a:r>
            <a:r>
              <a:rPr lang="pt-PT" sz="900" b="1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TP 2B</a:t>
            </a:r>
            <a:endParaRPr lang="en-US" sz="9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59" name="Text Box 12"/>
          <p:cNvSpPr/>
          <p:nvPr/>
        </p:nvSpPr>
        <p:spPr>
          <a:xfrm>
            <a:off x="511200" y="75240"/>
            <a:ext cx="6137640" cy="27252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601"/>
              </a:spcBef>
            </a:pPr>
            <a:r>
              <a:rPr lang="pt-PT" sz="1200" b="1" u="none" strike="noStrike">
                <a:solidFill>
                  <a:srgbClr val="ff3300"/>
                </a:solidFill>
                <a:effectLst/>
                <a:uFillTx/>
                <a:latin typeface="Arial"/>
              </a:rPr>
              <a:t>INTEGRAÇÃO DE SISTEMAS – TP 2B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60" name="Marcador de Posição de Conteúdo 2"/>
          <p:cNvSpPr/>
          <p:nvPr/>
        </p:nvSpPr>
        <p:spPr>
          <a:xfrm>
            <a:off x="457560" y="1271160"/>
            <a:ext cx="8582400" cy="4936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just" defTabSz="914400">
              <a:lnSpc>
                <a:spcPct val="200000"/>
              </a:lnSpc>
              <a:spcBef>
                <a:spcPts val="400"/>
              </a:spcBef>
            </a:pP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just" defTabSz="914400">
              <a:lnSpc>
                <a:spcPct val="200000"/>
              </a:lnSpc>
              <a:spcBef>
                <a:spcPts val="400"/>
              </a:spcBef>
            </a:pP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Text Box 13"/>
          <p:cNvSpPr/>
          <p:nvPr/>
        </p:nvSpPr>
        <p:spPr>
          <a:xfrm>
            <a:off x="306360" y="557280"/>
            <a:ext cx="6980760" cy="39888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1001"/>
              </a:spcBef>
            </a:pPr>
            <a:r>
              <a:rPr lang="pt-PT" sz="2000" b="1" u="none" strike="noStrike">
                <a:solidFill>
                  <a:srgbClr val="c00000"/>
                </a:solidFill>
                <a:effectLst/>
                <a:uFillTx/>
                <a:latin typeface="Arial"/>
              </a:rPr>
              <a:t>■</a:t>
            </a:r>
            <a:r>
              <a:rPr lang="pt-PT" sz="2000" b="1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 Bibliografia e Referências Web </a:t>
            </a: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62" name="Line 15"/>
          <p:cNvSpPr/>
          <p:nvPr/>
        </p:nvSpPr>
        <p:spPr>
          <a:xfrm>
            <a:off x="250560" y="0"/>
            <a:ext cx="360" cy="765000"/>
          </a:xfrm>
          <a:prstGeom prst="line">
            <a:avLst/>
          </a:prstGeom>
          <a:ln w="254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lang="pt-PT" sz="1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663" name="Content Placeholder 2"/>
          <p:cNvSpPr/>
          <p:nvPr/>
        </p:nvSpPr>
        <p:spPr>
          <a:xfrm>
            <a:off x="152640" y="1119960"/>
            <a:ext cx="8838000" cy="5256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defTabSz="914400">
              <a:lnSpc>
                <a:spcPct val="100000"/>
              </a:lnSpc>
              <a:spcBef>
                <a:spcPts val="850"/>
              </a:spcBef>
              <a:spcAft>
                <a:spcPts val="850"/>
              </a:spcAft>
            </a:pPr>
            <a:r>
              <a:rPr lang="pt-PT" sz="1800" b="0" u="none" strike="noStrike">
                <a:solidFill>
                  <a:srgbClr val="ffc000"/>
                </a:solidFill>
                <a:effectLst/>
                <a:uFillTx/>
                <a:latin typeface="Arial"/>
              </a:rPr>
              <a:t>■ </a:t>
            </a:r>
            <a:r>
              <a:rPr lang="pt-PT" sz="1800" b="0" u="none" strike="noStrike">
                <a:solidFill>
                  <a:srgbClr val="000000"/>
                </a:solidFill>
                <a:effectLst/>
                <a:uFillTx/>
                <a:latin typeface="Arial"/>
                <a:hlinkClick r:id="rId1"/>
              </a:rPr>
              <a:t>https://tp3.maruqes.com/</a:t>
            </a: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  <a:ea typeface="Noto Sans CJK SC"/>
            </a:endParaRPr>
          </a:p>
          <a:p>
            <a:pPr defTabSz="914400">
              <a:lnSpc>
                <a:spcPct val="100000"/>
              </a:lnSpc>
              <a:spcBef>
                <a:spcPts val="850"/>
              </a:spcBef>
              <a:spcAft>
                <a:spcPts val="850"/>
              </a:spcAft>
            </a:pPr>
            <a:r>
              <a:rPr lang="pt-PT" sz="1800" b="0" u="none" strike="noStrike">
                <a:solidFill>
                  <a:srgbClr val="ffc000"/>
                </a:solidFill>
                <a:effectLst/>
                <a:uFillTx/>
                <a:latin typeface="Arial"/>
              </a:rPr>
              <a:t>■ </a:t>
            </a:r>
            <a:r>
              <a:rPr lang="pt-PT" sz="1800" b="0" u="none" strike="noStrike">
                <a:solidFill>
                  <a:srgbClr val="000000"/>
                </a:solidFill>
                <a:effectLst/>
                <a:uFillTx/>
                <a:latin typeface="Arial"/>
                <a:hlinkClick r:id="rId2"/>
              </a:rPr>
              <a:t>https://512lang.maruqes.com/</a:t>
            </a: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  <a:ea typeface="Noto Sans CJK SC"/>
            </a:endParaRPr>
          </a:p>
          <a:p>
            <a:pPr defTabSz="914400">
              <a:lnSpc>
                <a:spcPct val="100000"/>
              </a:lnSpc>
              <a:spcBef>
                <a:spcPts val="850"/>
              </a:spcBef>
              <a:spcAft>
                <a:spcPts val="850"/>
              </a:spcAft>
            </a:pPr>
            <a:r>
              <a:rPr lang="pt-PT" sz="1800" b="0" u="none" strike="noStrike">
                <a:solidFill>
                  <a:srgbClr val="ffc000"/>
                </a:solidFill>
                <a:effectLst/>
                <a:uFillTx/>
                <a:latin typeface="Arial"/>
              </a:rPr>
              <a:t>■ </a:t>
            </a:r>
            <a:r>
              <a:rPr lang="pt-PT" sz="1800" b="0" u="none" strike="noStrike">
                <a:solidFill>
                  <a:srgbClr val="000000"/>
                </a:solidFill>
                <a:effectLst/>
                <a:uFillTx/>
                <a:latin typeface="Arial"/>
                <a:hlinkClick r:id="rId3"/>
              </a:rPr>
              <a:t>https://systems.hyperhive.maruqes.com/</a:t>
            </a: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  <a:ea typeface="Noto Sans CJK SC"/>
            </a:endParaRPr>
          </a:p>
          <a:p>
            <a:pPr defTabSz="914400">
              <a:lnSpc>
                <a:spcPct val="200000"/>
              </a:lnSpc>
              <a:spcBef>
                <a:spcPts val="1250"/>
              </a:spcBef>
              <a:spcAft>
                <a:spcPts val="850"/>
              </a:spcAft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  <a:ea typeface="Noto Sans CJK SC"/>
            </a:endParaRPr>
          </a:p>
        </p:txBody>
      </p:sp>
      <p:pic>
        <p:nvPicPr>
          <p:cNvPr id="664" name="Imagem 14"/>
          <p:cNvPicPr/>
          <p:nvPr/>
        </p:nvPicPr>
        <p:blipFill>
          <a:blip r:embed="rId4"/>
          <a:stretch/>
        </p:blipFill>
        <p:spPr>
          <a:xfrm>
            <a:off x="101160" y="904320"/>
            <a:ext cx="9012960" cy="265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665" name="Rectângulo 19"/>
          <p:cNvSpPr/>
          <p:nvPr/>
        </p:nvSpPr>
        <p:spPr>
          <a:xfrm>
            <a:off x="5535720" y="552960"/>
            <a:ext cx="3504240" cy="26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r" defTabSz="914400">
              <a:lnSpc>
                <a:spcPct val="100000"/>
              </a:lnSpc>
            </a:pPr>
            <a:r>
              <a:rPr lang="pt-PT" sz="1100" b="1" u="none" strike="noStrike" cap="all">
                <a:solidFill>
                  <a:schemeClr val="dk1"/>
                </a:solidFill>
                <a:effectLst/>
                <a:highlight>
                  <a:srgbClr val="ffff00"/>
                </a:highlight>
                <a:uFillTx/>
                <a:latin typeface="Calibri"/>
              </a:rPr>
              <a:t>Degree IN Informatics engineering</a:t>
            </a:r>
            <a:endParaRPr lang="en-US" sz="11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666" name="Imagem 27"/>
          <p:cNvPicPr/>
          <p:nvPr/>
        </p:nvPicPr>
        <p:blipFill>
          <a:blip r:embed="rId5"/>
          <a:stretch/>
        </p:blipFill>
        <p:spPr>
          <a:xfrm>
            <a:off x="6575400" y="9360"/>
            <a:ext cx="2574000" cy="6386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667" name="Text Box 10"/>
          <p:cNvSpPr/>
          <p:nvPr/>
        </p:nvSpPr>
        <p:spPr>
          <a:xfrm>
            <a:off x="8288280" y="6296040"/>
            <a:ext cx="825840" cy="36576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901"/>
              </a:spcBef>
            </a:pPr>
            <a:endParaRPr lang="pt-PT" sz="1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668" name="Rectangle 11"/>
          <p:cNvSpPr/>
          <p:nvPr/>
        </p:nvSpPr>
        <p:spPr>
          <a:xfrm>
            <a:off x="8327520" y="6496200"/>
            <a:ext cx="935640" cy="25920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lang="pt-PT" sz="1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- </a:t>
            </a:r>
            <a:fld id="{66D04FA0-68F1-4133-882C-1137A37ED23F}" type="slidenum">
              <a:rPr lang="pt-PT" sz="1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&lt;number&gt;</a:t>
            </a:fld>
            <a:r>
              <a:rPr lang="pt-PT" sz="1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 -</a:t>
            </a:r>
            <a:endParaRPr lang="en-US" sz="1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669" name="Imagem 3"/>
          <p:cNvPicPr/>
          <p:nvPr/>
        </p:nvPicPr>
        <p:blipFill>
          <a:blip r:embed="rId6"/>
          <a:stretch/>
        </p:blipFill>
        <p:spPr>
          <a:xfrm>
            <a:off x="0" y="6320160"/>
            <a:ext cx="9142920" cy="2520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670" name="Imagem 4"/>
          <p:cNvPicPr/>
          <p:nvPr/>
        </p:nvPicPr>
        <p:blipFill>
          <a:blip r:embed="rId7"/>
          <a:stretch/>
        </p:blipFill>
        <p:spPr>
          <a:xfrm>
            <a:off x="237960" y="6488280"/>
            <a:ext cx="545040" cy="1987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671" name="Subtítulo 2"/>
          <p:cNvSpPr/>
          <p:nvPr/>
        </p:nvSpPr>
        <p:spPr>
          <a:xfrm>
            <a:off x="835920" y="6524640"/>
            <a:ext cx="7697160" cy="16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68760" rIns="68760" tIns="34200" bIns="34200" anchor="t">
            <a:normAutofit fontScale="85000" lnSpcReduction="19999"/>
          </a:bodyPr>
          <a:p>
            <a:pPr defTabSz="91440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lang="pt-PT" sz="900" b="0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@2025, 31394 Filipe Fernandes | 31415 Gonçalo Marques  | </a:t>
            </a:r>
            <a:r>
              <a:rPr lang="pt-PT" sz="900" b="1" u="none" strike="noStrike">
                <a:solidFill>
                  <a:srgbClr val="c00000"/>
                </a:solidFill>
                <a:effectLst/>
                <a:uFillTx/>
                <a:latin typeface="Arial"/>
                <a:ea typeface="Arial"/>
              </a:rPr>
              <a:t>Unidade Curricular: INTEGRAÇÃO DE SISTEMAS </a:t>
            </a:r>
            <a:r>
              <a:rPr lang="pt-PT" sz="900" b="0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– Ano Letivo 2025/2026 – </a:t>
            </a:r>
            <a:r>
              <a:rPr lang="pt-PT" sz="900" b="1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TP 2B</a:t>
            </a:r>
            <a:endParaRPr lang="en-US" sz="9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72" name="Text Box 21"/>
          <p:cNvSpPr/>
          <p:nvPr/>
        </p:nvSpPr>
        <p:spPr>
          <a:xfrm>
            <a:off x="511200" y="75240"/>
            <a:ext cx="6137640" cy="27576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601"/>
              </a:spcBef>
            </a:pPr>
            <a:r>
              <a:rPr lang="pt-PT" sz="1200" b="1" u="none" strike="noStrike">
                <a:solidFill>
                  <a:srgbClr val="ff3300"/>
                </a:solidFill>
                <a:effectLst/>
                <a:uFillTx/>
                <a:latin typeface="Arial"/>
              </a:rPr>
              <a:t>INTEGRAÇÃO DE SISTEMAS – TP 2B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3" name="Imagem 1"/>
          <p:cNvPicPr/>
          <p:nvPr/>
        </p:nvPicPr>
        <p:blipFill>
          <a:blip r:embed="rId1"/>
          <a:stretch/>
        </p:blipFill>
        <p:spPr>
          <a:xfrm>
            <a:off x="0" y="0"/>
            <a:ext cx="9142920" cy="68569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674" name="PlaceHolder 1"/>
          <p:cNvSpPr>
            <a:spLocks noGrp="1"/>
          </p:cNvSpPr>
          <p:nvPr>
            <p:ph type="subTitle"/>
          </p:nvPr>
        </p:nvSpPr>
        <p:spPr>
          <a:xfrm>
            <a:off x="2000160" y="5867280"/>
            <a:ext cx="5142600" cy="488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228600" indent="-228600" algn="ctr" defTabSz="914400">
              <a:lnSpc>
                <a:spcPct val="100000"/>
              </a:lnSpc>
              <a:spcBef>
                <a:spcPts val="300"/>
              </a:spcBef>
              <a:buClr>
                <a:srgbClr val="ffffff"/>
              </a:buClr>
              <a:buFont typeface="Arial"/>
              <a:buChar char="•"/>
              <a:tabLst>
                <a:tab algn="l" pos="0"/>
              </a:tabLst>
            </a:pPr>
            <a:r>
              <a:rPr lang="pt-PT" sz="1500" b="0" u="none" strike="noStrike">
                <a:solidFill>
                  <a:schemeClr val="lt1"/>
                </a:solidFill>
                <a:effectLst/>
                <a:uFillTx/>
                <a:latin typeface="Arial"/>
                <a:ea typeface="Arial"/>
              </a:rPr>
              <a:t>www.ipvc.pt</a:t>
            </a:r>
            <a:endParaRPr lang="en-US" sz="15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675" name="Imagem 3"/>
          <p:cNvPicPr/>
          <p:nvPr/>
        </p:nvPicPr>
        <p:blipFill>
          <a:blip r:embed="rId2"/>
          <a:stretch/>
        </p:blipFill>
        <p:spPr>
          <a:xfrm>
            <a:off x="2547720" y="3409920"/>
            <a:ext cx="4047840" cy="100512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Text Box 10"/>
          <p:cNvSpPr/>
          <p:nvPr/>
        </p:nvSpPr>
        <p:spPr>
          <a:xfrm>
            <a:off x="8288280" y="6296040"/>
            <a:ext cx="825840" cy="36576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901"/>
              </a:spcBef>
            </a:pPr>
            <a:endParaRPr lang="pt-PT" sz="1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29" name="Rectangle 11"/>
          <p:cNvSpPr/>
          <p:nvPr/>
        </p:nvSpPr>
        <p:spPr>
          <a:xfrm>
            <a:off x="8327520" y="6496200"/>
            <a:ext cx="935640" cy="25920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lang="pt-PT" sz="1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- </a:t>
            </a:r>
            <a:fld id="{9E0C54F1-D592-432B-A67D-1F8C3A6B361A}" type="slidenum">
              <a:rPr lang="pt-PT" sz="1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&lt;number&gt;</a:t>
            </a:fld>
            <a:r>
              <a:rPr lang="pt-PT" sz="1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 -</a:t>
            </a:r>
            <a:endParaRPr lang="en-US" sz="1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0" name="Text Box 13"/>
          <p:cNvSpPr/>
          <p:nvPr/>
        </p:nvSpPr>
        <p:spPr>
          <a:xfrm>
            <a:off x="306360" y="557280"/>
            <a:ext cx="6980760" cy="39816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1001"/>
              </a:spcBef>
            </a:pPr>
            <a:r>
              <a:rPr lang="pt-PT" sz="2000" b="1" u="none" strike="noStrike">
                <a:solidFill>
                  <a:srgbClr val="c00000"/>
                </a:solidFill>
                <a:effectLst/>
                <a:uFillTx/>
                <a:latin typeface="Arial"/>
                <a:ea typeface="Noto Sans CJK SC"/>
              </a:rPr>
              <a:t>■</a:t>
            </a:r>
            <a:r>
              <a:rPr lang="pt-PT" sz="2000" b="1" u="none" strike="noStrike">
                <a:solidFill>
                  <a:schemeClr val="dk1"/>
                </a:solidFill>
                <a:effectLst/>
                <a:uFillTx/>
                <a:latin typeface="Arial"/>
                <a:ea typeface="Noto Sans CJK SC"/>
              </a:rPr>
              <a:t> 3 – Arquitetura </a:t>
            </a: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1" name="Line 15"/>
          <p:cNvSpPr/>
          <p:nvPr/>
        </p:nvSpPr>
        <p:spPr>
          <a:xfrm>
            <a:off x="250560" y="0"/>
            <a:ext cx="360" cy="765000"/>
          </a:xfrm>
          <a:prstGeom prst="line">
            <a:avLst/>
          </a:prstGeom>
          <a:ln w="254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lang="pt-PT" sz="1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pic>
        <p:nvPicPr>
          <p:cNvPr id="132" name="Imagem 6"/>
          <p:cNvPicPr/>
          <p:nvPr/>
        </p:nvPicPr>
        <p:blipFill>
          <a:blip r:embed="rId1"/>
          <a:stretch/>
        </p:blipFill>
        <p:spPr>
          <a:xfrm>
            <a:off x="101160" y="904320"/>
            <a:ext cx="9012960" cy="2653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33" name="Imagem 8"/>
          <p:cNvPicPr/>
          <p:nvPr/>
        </p:nvPicPr>
        <p:blipFill>
          <a:blip r:embed="rId2"/>
          <a:stretch/>
        </p:blipFill>
        <p:spPr>
          <a:xfrm>
            <a:off x="0" y="6320160"/>
            <a:ext cx="9142920" cy="2520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34" name="Imagem 12"/>
          <p:cNvPicPr/>
          <p:nvPr/>
        </p:nvPicPr>
        <p:blipFill>
          <a:blip r:embed="rId3"/>
          <a:stretch/>
        </p:blipFill>
        <p:spPr>
          <a:xfrm>
            <a:off x="237960" y="6488280"/>
            <a:ext cx="545040" cy="1987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35" name="Rectângulo 19"/>
          <p:cNvSpPr/>
          <p:nvPr/>
        </p:nvSpPr>
        <p:spPr>
          <a:xfrm>
            <a:off x="5535720" y="552960"/>
            <a:ext cx="3504240" cy="26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r" defTabSz="914400">
              <a:lnSpc>
                <a:spcPct val="100000"/>
              </a:lnSpc>
            </a:pPr>
            <a:r>
              <a:rPr lang="pt-PT" sz="1100" b="1" u="none" strike="noStrike" cap="all">
                <a:solidFill>
                  <a:schemeClr val="dk1"/>
                </a:solidFill>
                <a:effectLst/>
                <a:highlight>
                  <a:srgbClr val="ffff00"/>
                </a:highlight>
                <a:uFillTx/>
                <a:latin typeface="Calibri"/>
              </a:rPr>
              <a:t>Degree IN Informatics engineering</a:t>
            </a:r>
            <a:endParaRPr lang="en-US" sz="11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36" name="Imagem 4"/>
          <p:cNvPicPr/>
          <p:nvPr/>
        </p:nvPicPr>
        <p:blipFill>
          <a:blip r:embed="rId4"/>
          <a:stretch/>
        </p:blipFill>
        <p:spPr>
          <a:xfrm>
            <a:off x="6575400" y="9360"/>
            <a:ext cx="2574000" cy="6386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37" name="Text Box 21"/>
          <p:cNvSpPr/>
          <p:nvPr/>
        </p:nvSpPr>
        <p:spPr>
          <a:xfrm>
            <a:off x="511200" y="75240"/>
            <a:ext cx="6137640" cy="27576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601"/>
              </a:spcBef>
            </a:pPr>
            <a:r>
              <a:rPr lang="pt-PT" sz="1200" b="1" u="none" strike="noStrike">
                <a:solidFill>
                  <a:srgbClr val="ff3300"/>
                </a:solidFill>
                <a:effectLst/>
                <a:uFillTx/>
                <a:latin typeface="Arial"/>
              </a:rPr>
              <a:t>INTEGRAÇÃO DE SISTEMAS – TP 3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8" name="Subtítulo 2"/>
          <p:cNvSpPr/>
          <p:nvPr/>
        </p:nvSpPr>
        <p:spPr>
          <a:xfrm>
            <a:off x="835920" y="6524640"/>
            <a:ext cx="7697160" cy="16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68760" rIns="68760" tIns="34200" bIns="34200" anchor="t">
            <a:normAutofit fontScale="85000" lnSpcReduction="19999"/>
          </a:bodyPr>
          <a:p>
            <a:pPr defTabSz="91440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lang="pt-PT" sz="900" b="0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@2025, 31394 Filipe Fernandes | 31415 Gonçalo Marques  | </a:t>
            </a:r>
            <a:r>
              <a:rPr lang="pt-PT" sz="900" b="1" u="none" strike="noStrike">
                <a:solidFill>
                  <a:srgbClr val="c00000"/>
                </a:solidFill>
                <a:effectLst/>
                <a:uFillTx/>
                <a:latin typeface="Arial"/>
                <a:ea typeface="Arial"/>
              </a:rPr>
              <a:t>Unidade Curricular: INTEGRAÇÃO DE SISTEMAS </a:t>
            </a:r>
            <a:r>
              <a:rPr lang="pt-PT" sz="900" b="0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– Ano Letivo 2025/2026 – </a:t>
            </a:r>
            <a:r>
              <a:rPr lang="pt-PT" sz="900" b="1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TP 3</a:t>
            </a:r>
            <a:endParaRPr lang="en-US" sz="9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9" name="Marcador de Posição de Conteúdo 2"/>
          <p:cNvSpPr/>
          <p:nvPr/>
        </p:nvSpPr>
        <p:spPr>
          <a:xfrm>
            <a:off x="457200" y="1219320"/>
            <a:ext cx="8228520" cy="4936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defTabSz="914400">
              <a:lnSpc>
                <a:spcPct val="150000"/>
              </a:lnSpc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50000"/>
              </a:lnSpc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200000"/>
              </a:lnSpc>
              <a:spcBef>
                <a:spcPts val="400"/>
              </a:spcBef>
            </a:pP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40" name="Imagem 6" descr="Uma imagem com texto, captura de ecrã, diagrama, Tipo de letra&#10;&#10;Os conteúdos gerados por IA podem estar incorretos."/>
          <p:cNvPicPr/>
          <p:nvPr/>
        </p:nvPicPr>
        <p:blipFill>
          <a:blip r:embed="rId5"/>
          <a:stretch/>
        </p:blipFill>
        <p:spPr>
          <a:xfrm>
            <a:off x="0" y="1242000"/>
            <a:ext cx="9143640" cy="43740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41" name="Picture 6"/>
          <p:cNvPicPr/>
          <p:nvPr/>
        </p:nvPicPr>
        <p:blipFill>
          <a:blip r:embed="rId6"/>
          <a:stretch/>
        </p:blipFill>
        <p:spPr>
          <a:xfrm>
            <a:off x="4192560" y="3429000"/>
            <a:ext cx="830160" cy="1188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42" name="Picture 6"/>
          <p:cNvPicPr/>
          <p:nvPr/>
        </p:nvPicPr>
        <p:blipFill>
          <a:blip r:embed="rId7"/>
          <a:stretch/>
        </p:blipFill>
        <p:spPr>
          <a:xfrm>
            <a:off x="6713280" y="3429000"/>
            <a:ext cx="830160" cy="11880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Text Box 10"/>
          <p:cNvSpPr/>
          <p:nvPr/>
        </p:nvSpPr>
        <p:spPr>
          <a:xfrm>
            <a:off x="8288280" y="6296040"/>
            <a:ext cx="825840" cy="36576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901"/>
              </a:spcBef>
            </a:pPr>
            <a:endParaRPr lang="pt-PT" sz="1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44" name="Rectangle 11"/>
          <p:cNvSpPr/>
          <p:nvPr/>
        </p:nvSpPr>
        <p:spPr>
          <a:xfrm>
            <a:off x="8327520" y="6496200"/>
            <a:ext cx="935640" cy="25920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lang="pt-PT" sz="1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- </a:t>
            </a:r>
            <a:fld id="{16F5DA70-A6E7-4E0C-93A4-0BE4F2525748}" type="slidenum">
              <a:rPr lang="pt-PT" sz="1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&lt;number&gt;</a:t>
            </a:fld>
            <a:r>
              <a:rPr lang="pt-PT" sz="1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 -</a:t>
            </a:r>
            <a:endParaRPr lang="en-US" sz="1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5" name="Text Box 13"/>
          <p:cNvSpPr/>
          <p:nvPr/>
        </p:nvSpPr>
        <p:spPr>
          <a:xfrm>
            <a:off x="306360" y="557280"/>
            <a:ext cx="6980760" cy="39816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1001"/>
              </a:spcBef>
            </a:pPr>
            <a:r>
              <a:rPr lang="pt-PT" sz="2000" b="1" u="none" strike="noStrike">
                <a:solidFill>
                  <a:srgbClr val="c00000"/>
                </a:solidFill>
                <a:effectLst/>
                <a:uFillTx/>
                <a:latin typeface="Arial"/>
                <a:ea typeface="Noto Sans CJK SC"/>
              </a:rPr>
              <a:t>■</a:t>
            </a:r>
            <a:r>
              <a:rPr lang="pt-PT" sz="2000" b="1" u="none" strike="noStrike">
                <a:solidFill>
                  <a:schemeClr val="dk1"/>
                </a:solidFill>
                <a:effectLst/>
                <a:uFillTx/>
                <a:latin typeface="Arial"/>
                <a:ea typeface="Noto Sans CJK SC"/>
              </a:rPr>
              <a:t> 4 – Crawler </a:t>
            </a: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6" name="Line 15"/>
          <p:cNvSpPr/>
          <p:nvPr/>
        </p:nvSpPr>
        <p:spPr>
          <a:xfrm>
            <a:off x="250560" y="0"/>
            <a:ext cx="360" cy="765000"/>
          </a:xfrm>
          <a:prstGeom prst="line">
            <a:avLst/>
          </a:prstGeom>
          <a:ln w="254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lang="pt-PT" sz="1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pic>
        <p:nvPicPr>
          <p:cNvPr id="147" name="Imagem 6"/>
          <p:cNvPicPr/>
          <p:nvPr/>
        </p:nvPicPr>
        <p:blipFill>
          <a:blip r:embed="rId1"/>
          <a:stretch/>
        </p:blipFill>
        <p:spPr>
          <a:xfrm>
            <a:off x="101160" y="904320"/>
            <a:ext cx="9012960" cy="2653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48" name="Imagem 8"/>
          <p:cNvPicPr/>
          <p:nvPr/>
        </p:nvPicPr>
        <p:blipFill>
          <a:blip r:embed="rId2"/>
          <a:stretch/>
        </p:blipFill>
        <p:spPr>
          <a:xfrm>
            <a:off x="0" y="6320160"/>
            <a:ext cx="9142920" cy="2520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49" name="Imagem 12"/>
          <p:cNvPicPr/>
          <p:nvPr/>
        </p:nvPicPr>
        <p:blipFill>
          <a:blip r:embed="rId3"/>
          <a:stretch/>
        </p:blipFill>
        <p:spPr>
          <a:xfrm>
            <a:off x="237960" y="6488280"/>
            <a:ext cx="545040" cy="1987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50" name="Rectângulo 19"/>
          <p:cNvSpPr/>
          <p:nvPr/>
        </p:nvSpPr>
        <p:spPr>
          <a:xfrm>
            <a:off x="5535720" y="552960"/>
            <a:ext cx="3504240" cy="26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r" defTabSz="914400">
              <a:lnSpc>
                <a:spcPct val="100000"/>
              </a:lnSpc>
            </a:pPr>
            <a:r>
              <a:rPr lang="pt-PT" sz="1100" b="1" u="none" strike="noStrike" cap="all">
                <a:solidFill>
                  <a:schemeClr val="dk1"/>
                </a:solidFill>
                <a:effectLst/>
                <a:highlight>
                  <a:srgbClr val="ffff00"/>
                </a:highlight>
                <a:uFillTx/>
                <a:latin typeface="Calibri"/>
              </a:rPr>
              <a:t>Degree IN Informatics engineering</a:t>
            </a:r>
            <a:endParaRPr lang="en-US" sz="11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51" name="Imagem 4"/>
          <p:cNvPicPr/>
          <p:nvPr/>
        </p:nvPicPr>
        <p:blipFill>
          <a:blip r:embed="rId4"/>
          <a:stretch/>
        </p:blipFill>
        <p:spPr>
          <a:xfrm>
            <a:off x="6575400" y="9360"/>
            <a:ext cx="2574000" cy="6386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52" name="Text Box 21"/>
          <p:cNvSpPr/>
          <p:nvPr/>
        </p:nvSpPr>
        <p:spPr>
          <a:xfrm>
            <a:off x="511200" y="75240"/>
            <a:ext cx="6137640" cy="27576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601"/>
              </a:spcBef>
            </a:pPr>
            <a:r>
              <a:rPr lang="pt-PT" sz="1200" b="1" u="none" strike="noStrike">
                <a:solidFill>
                  <a:srgbClr val="ff3300"/>
                </a:solidFill>
                <a:effectLst/>
                <a:uFillTx/>
                <a:latin typeface="Arial"/>
              </a:rPr>
              <a:t>INTEGRAÇÃO DE SISTEMAS – TP 3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3" name="Subtítulo 2"/>
          <p:cNvSpPr/>
          <p:nvPr/>
        </p:nvSpPr>
        <p:spPr>
          <a:xfrm>
            <a:off x="835920" y="6524640"/>
            <a:ext cx="7697160" cy="16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68760" rIns="68760" tIns="34200" bIns="34200" anchor="t">
            <a:normAutofit fontScale="85000" lnSpcReduction="19999"/>
          </a:bodyPr>
          <a:p>
            <a:pPr defTabSz="91440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lang="pt-PT" sz="900" b="0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@2025, 31394 Filipe Fernandes | 31415 Gonçalo Marques  | </a:t>
            </a:r>
            <a:r>
              <a:rPr lang="pt-PT" sz="900" b="1" u="none" strike="noStrike">
                <a:solidFill>
                  <a:srgbClr val="c00000"/>
                </a:solidFill>
                <a:effectLst/>
                <a:uFillTx/>
                <a:latin typeface="Arial"/>
                <a:ea typeface="Arial"/>
              </a:rPr>
              <a:t>Unidade Curricular: INTEGRAÇÃO DE SISTEMAS </a:t>
            </a:r>
            <a:r>
              <a:rPr lang="pt-PT" sz="900" b="0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– Ano Letivo 2025/2026 – </a:t>
            </a:r>
            <a:r>
              <a:rPr lang="pt-PT" sz="900" b="1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TP 3</a:t>
            </a:r>
            <a:endParaRPr lang="en-US" sz="9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4" name="Marcador de Posição de Conteúdo 2"/>
          <p:cNvSpPr/>
          <p:nvPr/>
        </p:nvSpPr>
        <p:spPr>
          <a:xfrm>
            <a:off x="457200" y="1219320"/>
            <a:ext cx="8228520" cy="4936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marL="457200" algn="just" defTabSz="914400">
              <a:lnSpc>
                <a:spcPct val="150000"/>
              </a:lnSpc>
            </a:pPr>
            <a:r>
              <a:rPr lang="pt-PT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O crawler foi desenvolvido em python e é responsável pela primeira extração de dados e gerar o primeiro csv que é inserido no bucket do supabase. </a:t>
            </a: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150000"/>
              </a:lnSpc>
            </a:pPr>
            <a:r>
              <a:rPr lang="pt-PT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Após finalizar o scrap o crawler envia uma mensagem para a queue do RabbitMQ com o nome do ficheiro gerado. Esta quele é utilizada depois pelo processador de dados.</a:t>
            </a: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50000"/>
              </a:lnSpc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200000"/>
              </a:lnSpc>
              <a:spcBef>
                <a:spcPts val="400"/>
              </a:spcBef>
            </a:pP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Text Box 10"/>
          <p:cNvSpPr/>
          <p:nvPr/>
        </p:nvSpPr>
        <p:spPr>
          <a:xfrm>
            <a:off x="8288280" y="6296040"/>
            <a:ext cx="825840" cy="36576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901"/>
              </a:spcBef>
            </a:pPr>
            <a:endParaRPr lang="pt-PT" sz="1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56" name="Rectangle 11"/>
          <p:cNvSpPr/>
          <p:nvPr/>
        </p:nvSpPr>
        <p:spPr>
          <a:xfrm>
            <a:off x="8327520" y="6496200"/>
            <a:ext cx="935640" cy="25920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lang="pt-PT" sz="1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- </a:t>
            </a:r>
            <a:fld id="{6D58B3B3-BBEF-4825-BCF5-891DAB99C8A8}" type="slidenum">
              <a:rPr lang="pt-PT" sz="1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&lt;number&gt;</a:t>
            </a:fld>
            <a:r>
              <a:rPr lang="pt-PT" sz="1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 -</a:t>
            </a:r>
            <a:endParaRPr lang="en-US" sz="1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7" name="Text Box 13"/>
          <p:cNvSpPr/>
          <p:nvPr/>
        </p:nvSpPr>
        <p:spPr>
          <a:xfrm>
            <a:off x="306360" y="557280"/>
            <a:ext cx="6980760" cy="39816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1001"/>
              </a:spcBef>
            </a:pPr>
            <a:r>
              <a:rPr lang="pt-PT" sz="2000" b="1" u="none" strike="noStrike">
                <a:solidFill>
                  <a:srgbClr val="c00000"/>
                </a:solidFill>
                <a:effectLst/>
                <a:uFillTx/>
                <a:latin typeface="Arial"/>
                <a:ea typeface="Noto Sans CJK SC"/>
              </a:rPr>
              <a:t>■</a:t>
            </a:r>
            <a:r>
              <a:rPr lang="pt-PT" sz="2000" b="1" u="none" strike="noStrike">
                <a:solidFill>
                  <a:schemeClr val="dk1"/>
                </a:solidFill>
                <a:effectLst/>
                <a:uFillTx/>
                <a:latin typeface="Arial"/>
                <a:ea typeface="Noto Sans CJK SC"/>
              </a:rPr>
              <a:t> 4 – Crawler </a:t>
            </a: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8" name="Line 15"/>
          <p:cNvSpPr/>
          <p:nvPr/>
        </p:nvSpPr>
        <p:spPr>
          <a:xfrm>
            <a:off x="250560" y="0"/>
            <a:ext cx="360" cy="765000"/>
          </a:xfrm>
          <a:prstGeom prst="line">
            <a:avLst/>
          </a:prstGeom>
          <a:ln w="254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lang="pt-PT" sz="1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pic>
        <p:nvPicPr>
          <p:cNvPr id="159" name="Imagem 6"/>
          <p:cNvPicPr/>
          <p:nvPr/>
        </p:nvPicPr>
        <p:blipFill>
          <a:blip r:embed="rId1"/>
          <a:stretch/>
        </p:blipFill>
        <p:spPr>
          <a:xfrm>
            <a:off x="101160" y="904320"/>
            <a:ext cx="9012960" cy="2653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60" name="Imagem 8"/>
          <p:cNvPicPr/>
          <p:nvPr/>
        </p:nvPicPr>
        <p:blipFill>
          <a:blip r:embed="rId2"/>
          <a:stretch/>
        </p:blipFill>
        <p:spPr>
          <a:xfrm>
            <a:off x="0" y="6320160"/>
            <a:ext cx="9142920" cy="2520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61" name="Imagem 12"/>
          <p:cNvPicPr/>
          <p:nvPr/>
        </p:nvPicPr>
        <p:blipFill>
          <a:blip r:embed="rId3"/>
          <a:stretch/>
        </p:blipFill>
        <p:spPr>
          <a:xfrm>
            <a:off x="237960" y="6488280"/>
            <a:ext cx="545040" cy="1987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62" name="Rectângulo 19"/>
          <p:cNvSpPr/>
          <p:nvPr/>
        </p:nvSpPr>
        <p:spPr>
          <a:xfrm>
            <a:off x="5535720" y="552960"/>
            <a:ext cx="3504240" cy="26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r" defTabSz="914400">
              <a:lnSpc>
                <a:spcPct val="100000"/>
              </a:lnSpc>
            </a:pPr>
            <a:r>
              <a:rPr lang="pt-PT" sz="1100" b="1" u="none" strike="noStrike" cap="all">
                <a:solidFill>
                  <a:schemeClr val="dk1"/>
                </a:solidFill>
                <a:effectLst/>
                <a:highlight>
                  <a:srgbClr val="ffff00"/>
                </a:highlight>
                <a:uFillTx/>
                <a:latin typeface="Calibri"/>
              </a:rPr>
              <a:t>Degree IN Informatics engineering</a:t>
            </a:r>
            <a:endParaRPr lang="en-US" sz="11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63" name="Imagem 4"/>
          <p:cNvPicPr/>
          <p:nvPr/>
        </p:nvPicPr>
        <p:blipFill>
          <a:blip r:embed="rId4"/>
          <a:stretch/>
        </p:blipFill>
        <p:spPr>
          <a:xfrm>
            <a:off x="6575400" y="9360"/>
            <a:ext cx="2574000" cy="6386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64" name="Text Box 21"/>
          <p:cNvSpPr/>
          <p:nvPr/>
        </p:nvSpPr>
        <p:spPr>
          <a:xfrm>
            <a:off x="511200" y="75240"/>
            <a:ext cx="6137640" cy="27576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601"/>
              </a:spcBef>
            </a:pPr>
            <a:r>
              <a:rPr lang="pt-PT" sz="1200" b="1" u="none" strike="noStrike">
                <a:solidFill>
                  <a:srgbClr val="ff3300"/>
                </a:solidFill>
                <a:effectLst/>
                <a:uFillTx/>
                <a:latin typeface="Arial"/>
              </a:rPr>
              <a:t>INTEGRAÇÃO DE SISTEMAS – TP 3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5" name="Subtítulo 2"/>
          <p:cNvSpPr/>
          <p:nvPr/>
        </p:nvSpPr>
        <p:spPr>
          <a:xfrm>
            <a:off x="835920" y="6524640"/>
            <a:ext cx="7697160" cy="16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68760" rIns="68760" tIns="34200" bIns="34200" anchor="t">
            <a:normAutofit fontScale="85000" lnSpcReduction="19999"/>
          </a:bodyPr>
          <a:p>
            <a:pPr defTabSz="91440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lang="pt-PT" sz="900" b="0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@2025, 31394 Filipe Fernandes | 31415 Gonçalo Marques  | </a:t>
            </a:r>
            <a:r>
              <a:rPr lang="pt-PT" sz="900" b="1" u="none" strike="noStrike">
                <a:solidFill>
                  <a:srgbClr val="c00000"/>
                </a:solidFill>
                <a:effectLst/>
                <a:uFillTx/>
                <a:latin typeface="Arial"/>
                <a:ea typeface="Arial"/>
              </a:rPr>
              <a:t>Unidade Curricular: INTEGRAÇÃO DE SISTEMAS </a:t>
            </a:r>
            <a:r>
              <a:rPr lang="pt-PT" sz="900" b="0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– Ano Letivo 2025/2026 – </a:t>
            </a:r>
            <a:r>
              <a:rPr lang="pt-PT" sz="900" b="1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TP 3</a:t>
            </a:r>
            <a:endParaRPr lang="en-US" sz="9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6" name="Marcador de Posição de Conteúdo 2"/>
          <p:cNvSpPr/>
          <p:nvPr/>
        </p:nvSpPr>
        <p:spPr>
          <a:xfrm>
            <a:off x="457200" y="1219320"/>
            <a:ext cx="8228520" cy="4936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defTabSz="914400">
              <a:lnSpc>
                <a:spcPct val="150000"/>
              </a:lnSpc>
            </a:pPr>
            <a:r>
              <a:rPr lang="pt-PT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Para facilitar testes foi definido uma variável limit_books que permite escolher o total de livros a dar scrap. Quando o valor é 0 o scrap é total.</a:t>
            </a: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50000"/>
              </a:lnSpc>
            </a:pP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50000"/>
              </a:lnSpc>
            </a:pP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50000"/>
              </a:lnSpc>
            </a:pPr>
            <a:r>
              <a:rPr lang="pt-PT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Foi criado um mapper para ajudar a mapear os </a:t>
            </a: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50000"/>
              </a:lnSpc>
            </a:pPr>
            <a:r>
              <a:rPr lang="pt-PT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rótulos que não se encontram normalizados </a:t>
            </a: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50000"/>
              </a:lnSpc>
            </a:pPr>
            <a:r>
              <a:rPr lang="pt-PT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no site.</a:t>
            </a: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67" name="Imagem 5"/>
          <p:cNvPicPr/>
          <p:nvPr/>
        </p:nvPicPr>
        <p:blipFill>
          <a:blip r:embed="rId5"/>
          <a:stretch/>
        </p:blipFill>
        <p:spPr>
          <a:xfrm>
            <a:off x="1170720" y="2180880"/>
            <a:ext cx="6801480" cy="7333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68" name="Imagem 7" descr="Uma imagem com texto, captura de ecrã, Tipo de letra&#10;&#10;Os conteúdos gerados por IA podem estar incorretos."/>
          <p:cNvPicPr/>
          <p:nvPr/>
        </p:nvPicPr>
        <p:blipFill>
          <a:blip r:embed="rId6"/>
          <a:stretch/>
        </p:blipFill>
        <p:spPr>
          <a:xfrm>
            <a:off x="6247080" y="3139200"/>
            <a:ext cx="2040840" cy="304092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Text Box 10"/>
          <p:cNvSpPr/>
          <p:nvPr/>
        </p:nvSpPr>
        <p:spPr>
          <a:xfrm>
            <a:off x="8288280" y="6296040"/>
            <a:ext cx="825840" cy="36576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901"/>
              </a:spcBef>
            </a:pPr>
            <a:endParaRPr lang="pt-PT" sz="1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70" name="Rectangle 11"/>
          <p:cNvSpPr/>
          <p:nvPr/>
        </p:nvSpPr>
        <p:spPr>
          <a:xfrm>
            <a:off x="8327520" y="6496200"/>
            <a:ext cx="935640" cy="25920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lang="pt-PT" sz="1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- </a:t>
            </a:r>
            <a:fld id="{D5780AC3-FC80-4BED-BFBB-C3200F0822CF}" type="slidenum">
              <a:rPr lang="pt-PT" sz="1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&lt;number&gt;</a:t>
            </a:fld>
            <a:r>
              <a:rPr lang="pt-PT" sz="1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 -</a:t>
            </a:r>
            <a:endParaRPr lang="en-US" sz="1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1" name="Text Box 13"/>
          <p:cNvSpPr/>
          <p:nvPr/>
        </p:nvSpPr>
        <p:spPr>
          <a:xfrm>
            <a:off x="306360" y="557280"/>
            <a:ext cx="6980760" cy="39816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1001"/>
              </a:spcBef>
            </a:pPr>
            <a:r>
              <a:rPr lang="pt-PT" sz="2000" b="1" u="none" strike="noStrike">
                <a:solidFill>
                  <a:srgbClr val="c00000"/>
                </a:solidFill>
                <a:effectLst/>
                <a:uFillTx/>
                <a:latin typeface="Arial"/>
                <a:ea typeface="Noto Sans CJK SC"/>
              </a:rPr>
              <a:t>■</a:t>
            </a:r>
            <a:r>
              <a:rPr lang="pt-PT" sz="2000" b="1" u="none" strike="noStrike">
                <a:solidFill>
                  <a:schemeClr val="dk1"/>
                </a:solidFill>
                <a:effectLst/>
                <a:uFillTx/>
                <a:latin typeface="Arial"/>
                <a:ea typeface="Noto Sans CJK SC"/>
              </a:rPr>
              <a:t> 4 – Crawler </a:t>
            </a: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2" name="Line 15"/>
          <p:cNvSpPr/>
          <p:nvPr/>
        </p:nvSpPr>
        <p:spPr>
          <a:xfrm>
            <a:off x="250560" y="0"/>
            <a:ext cx="360" cy="765000"/>
          </a:xfrm>
          <a:prstGeom prst="line">
            <a:avLst/>
          </a:prstGeom>
          <a:ln w="254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lang="pt-PT" sz="1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pic>
        <p:nvPicPr>
          <p:cNvPr id="173" name="Imagem 6"/>
          <p:cNvPicPr/>
          <p:nvPr/>
        </p:nvPicPr>
        <p:blipFill>
          <a:blip r:embed="rId1"/>
          <a:stretch/>
        </p:blipFill>
        <p:spPr>
          <a:xfrm>
            <a:off x="101160" y="904320"/>
            <a:ext cx="9012960" cy="2653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74" name="Imagem 8"/>
          <p:cNvPicPr/>
          <p:nvPr/>
        </p:nvPicPr>
        <p:blipFill>
          <a:blip r:embed="rId2"/>
          <a:stretch/>
        </p:blipFill>
        <p:spPr>
          <a:xfrm>
            <a:off x="0" y="6320160"/>
            <a:ext cx="9142920" cy="2520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75" name="Imagem 12"/>
          <p:cNvPicPr/>
          <p:nvPr/>
        </p:nvPicPr>
        <p:blipFill>
          <a:blip r:embed="rId3"/>
          <a:stretch/>
        </p:blipFill>
        <p:spPr>
          <a:xfrm>
            <a:off x="237960" y="6488280"/>
            <a:ext cx="545040" cy="1987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76" name="Rectângulo 19"/>
          <p:cNvSpPr/>
          <p:nvPr/>
        </p:nvSpPr>
        <p:spPr>
          <a:xfrm>
            <a:off x="5535720" y="552960"/>
            <a:ext cx="3504240" cy="26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r" defTabSz="914400">
              <a:lnSpc>
                <a:spcPct val="100000"/>
              </a:lnSpc>
            </a:pPr>
            <a:r>
              <a:rPr lang="pt-PT" sz="1100" b="1" u="none" strike="noStrike" cap="all">
                <a:solidFill>
                  <a:schemeClr val="dk1"/>
                </a:solidFill>
                <a:effectLst/>
                <a:highlight>
                  <a:srgbClr val="ffff00"/>
                </a:highlight>
                <a:uFillTx/>
                <a:latin typeface="Calibri"/>
              </a:rPr>
              <a:t>Degree IN Informatics engineering</a:t>
            </a:r>
            <a:endParaRPr lang="en-US" sz="11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77" name="Imagem 4"/>
          <p:cNvPicPr/>
          <p:nvPr/>
        </p:nvPicPr>
        <p:blipFill>
          <a:blip r:embed="rId4"/>
          <a:stretch/>
        </p:blipFill>
        <p:spPr>
          <a:xfrm>
            <a:off x="6575400" y="9360"/>
            <a:ext cx="2574000" cy="6386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78" name="Text Box 21"/>
          <p:cNvSpPr/>
          <p:nvPr/>
        </p:nvSpPr>
        <p:spPr>
          <a:xfrm>
            <a:off x="511200" y="75240"/>
            <a:ext cx="6137640" cy="27576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601"/>
              </a:spcBef>
            </a:pPr>
            <a:r>
              <a:rPr lang="pt-PT" sz="1200" b="1" u="none" strike="noStrike">
                <a:solidFill>
                  <a:srgbClr val="ff3300"/>
                </a:solidFill>
                <a:effectLst/>
                <a:uFillTx/>
                <a:latin typeface="Arial"/>
              </a:rPr>
              <a:t>INTEGRAÇÃO DE SISTEMAS – TP 3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9" name="Subtítulo 2"/>
          <p:cNvSpPr/>
          <p:nvPr/>
        </p:nvSpPr>
        <p:spPr>
          <a:xfrm>
            <a:off x="835920" y="6524640"/>
            <a:ext cx="7697160" cy="16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68760" rIns="68760" tIns="34200" bIns="34200" anchor="t">
            <a:normAutofit fontScale="85000" lnSpcReduction="19999"/>
          </a:bodyPr>
          <a:p>
            <a:pPr defTabSz="91440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lang="pt-PT" sz="900" b="0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@2025, 31394 Filipe Fernandes | 31415 Gonçalo Marques  | </a:t>
            </a:r>
            <a:r>
              <a:rPr lang="pt-PT" sz="900" b="1" u="none" strike="noStrike">
                <a:solidFill>
                  <a:srgbClr val="c00000"/>
                </a:solidFill>
                <a:effectLst/>
                <a:uFillTx/>
                <a:latin typeface="Arial"/>
                <a:ea typeface="Arial"/>
              </a:rPr>
              <a:t>Unidade Curricular: INTEGRAÇÃO DE SISTEMAS </a:t>
            </a:r>
            <a:r>
              <a:rPr lang="pt-PT" sz="900" b="0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– Ano Letivo 2025/2026 – </a:t>
            </a:r>
            <a:r>
              <a:rPr lang="pt-PT" sz="900" b="1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TP 3</a:t>
            </a:r>
            <a:endParaRPr lang="en-US" sz="9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0" name="Marcador de Posição de Conteúdo 2"/>
          <p:cNvSpPr/>
          <p:nvPr/>
        </p:nvSpPr>
        <p:spPr>
          <a:xfrm>
            <a:off x="457200" y="1219320"/>
            <a:ext cx="8228520" cy="4936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defTabSz="914400">
              <a:lnSpc>
                <a:spcPct val="150000"/>
              </a:lnSpc>
            </a:pPr>
            <a:r>
              <a:rPr lang="pt-PT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A função “extract_product_links” extrai todos os links, cada link corresponde a um livro, presente no url principal definido para web scrap. </a:t>
            </a: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50000"/>
              </a:lnSpc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50000"/>
              </a:lnSpc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50000"/>
              </a:lnSpc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50000"/>
              </a:lnSpc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50000"/>
              </a:lnSpc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50000"/>
              </a:lnSpc>
            </a:pPr>
            <a:r>
              <a:rPr lang="pt-PT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A função ordena os links e devolve apenas os valores definidos na variável limit_books.</a:t>
            </a: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50000"/>
              </a:lnSpc>
            </a:pP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50000"/>
              </a:lnSpc>
            </a:pP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81" name="Imagem 6" descr="Uma imagem com texto, captura de ecrã, software, Tipo de letra&#10;&#10;Os conteúdos gerados por IA podem estar incorretos."/>
          <p:cNvPicPr/>
          <p:nvPr/>
        </p:nvPicPr>
        <p:blipFill>
          <a:blip r:embed="rId5"/>
          <a:stretch/>
        </p:blipFill>
        <p:spPr>
          <a:xfrm>
            <a:off x="1748520" y="2070720"/>
            <a:ext cx="5247000" cy="21265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82" name="Imagem 9" descr="Uma imagem com texto, captura de ecrã, Tipo de letra&#10;&#10;Os conteúdos gerados por IA podem estar incorretos."/>
          <p:cNvPicPr/>
          <p:nvPr/>
        </p:nvPicPr>
        <p:blipFill>
          <a:blip r:embed="rId6"/>
          <a:stretch/>
        </p:blipFill>
        <p:spPr>
          <a:xfrm>
            <a:off x="1975680" y="4895640"/>
            <a:ext cx="5019840" cy="140004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Text Box 10"/>
          <p:cNvSpPr/>
          <p:nvPr/>
        </p:nvSpPr>
        <p:spPr>
          <a:xfrm>
            <a:off x="8288280" y="6296040"/>
            <a:ext cx="825840" cy="36576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901"/>
              </a:spcBef>
            </a:pPr>
            <a:endParaRPr lang="pt-PT" sz="1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84" name="Rectangle 11"/>
          <p:cNvSpPr/>
          <p:nvPr/>
        </p:nvSpPr>
        <p:spPr>
          <a:xfrm>
            <a:off x="8327520" y="6496200"/>
            <a:ext cx="935640" cy="25920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lang="pt-PT" sz="1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- </a:t>
            </a:r>
            <a:fld id="{B9FE45D3-565C-447D-AFC7-BB419E696EBA}" type="slidenum">
              <a:rPr lang="pt-PT" sz="1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&lt;number&gt;</a:t>
            </a:fld>
            <a:r>
              <a:rPr lang="pt-PT" sz="1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 -</a:t>
            </a:r>
            <a:endParaRPr lang="en-US" sz="1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5" name="Text Box 13"/>
          <p:cNvSpPr/>
          <p:nvPr/>
        </p:nvSpPr>
        <p:spPr>
          <a:xfrm>
            <a:off x="306360" y="557280"/>
            <a:ext cx="6980760" cy="39816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1001"/>
              </a:spcBef>
            </a:pPr>
            <a:r>
              <a:rPr lang="pt-PT" sz="2000" b="1" u="none" strike="noStrike">
                <a:solidFill>
                  <a:srgbClr val="c00000"/>
                </a:solidFill>
                <a:effectLst/>
                <a:uFillTx/>
                <a:latin typeface="Arial"/>
                <a:ea typeface="Noto Sans CJK SC"/>
              </a:rPr>
              <a:t>■</a:t>
            </a:r>
            <a:r>
              <a:rPr lang="pt-PT" sz="2000" b="1" u="none" strike="noStrike">
                <a:solidFill>
                  <a:schemeClr val="dk1"/>
                </a:solidFill>
                <a:effectLst/>
                <a:uFillTx/>
                <a:latin typeface="Arial"/>
                <a:ea typeface="Noto Sans CJK SC"/>
              </a:rPr>
              <a:t> 4 – Crawler </a:t>
            </a: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6" name="Line 15"/>
          <p:cNvSpPr/>
          <p:nvPr/>
        </p:nvSpPr>
        <p:spPr>
          <a:xfrm>
            <a:off x="250560" y="0"/>
            <a:ext cx="360" cy="765000"/>
          </a:xfrm>
          <a:prstGeom prst="line">
            <a:avLst/>
          </a:prstGeom>
          <a:ln w="254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lang="pt-PT" sz="1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pic>
        <p:nvPicPr>
          <p:cNvPr id="187" name="Imagem 6"/>
          <p:cNvPicPr/>
          <p:nvPr/>
        </p:nvPicPr>
        <p:blipFill>
          <a:blip r:embed="rId1"/>
          <a:stretch/>
        </p:blipFill>
        <p:spPr>
          <a:xfrm>
            <a:off x="101160" y="904320"/>
            <a:ext cx="9012960" cy="2653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88" name="Imagem 8"/>
          <p:cNvPicPr/>
          <p:nvPr/>
        </p:nvPicPr>
        <p:blipFill>
          <a:blip r:embed="rId2"/>
          <a:stretch/>
        </p:blipFill>
        <p:spPr>
          <a:xfrm>
            <a:off x="0" y="6320160"/>
            <a:ext cx="9142920" cy="2520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89" name="Imagem 12"/>
          <p:cNvPicPr/>
          <p:nvPr/>
        </p:nvPicPr>
        <p:blipFill>
          <a:blip r:embed="rId3"/>
          <a:stretch/>
        </p:blipFill>
        <p:spPr>
          <a:xfrm>
            <a:off x="237960" y="6488280"/>
            <a:ext cx="545040" cy="1987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90" name="Rectângulo 19"/>
          <p:cNvSpPr/>
          <p:nvPr/>
        </p:nvSpPr>
        <p:spPr>
          <a:xfrm>
            <a:off x="5535720" y="552960"/>
            <a:ext cx="3504240" cy="26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r" defTabSz="914400">
              <a:lnSpc>
                <a:spcPct val="100000"/>
              </a:lnSpc>
            </a:pPr>
            <a:r>
              <a:rPr lang="pt-PT" sz="1100" b="1" u="none" strike="noStrike" cap="all">
                <a:solidFill>
                  <a:schemeClr val="dk1"/>
                </a:solidFill>
                <a:effectLst/>
                <a:highlight>
                  <a:srgbClr val="ffff00"/>
                </a:highlight>
                <a:uFillTx/>
                <a:latin typeface="Calibri"/>
              </a:rPr>
              <a:t>Degree IN Informatics engineering</a:t>
            </a:r>
            <a:endParaRPr lang="en-US" sz="11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91" name="Imagem 4"/>
          <p:cNvPicPr/>
          <p:nvPr/>
        </p:nvPicPr>
        <p:blipFill>
          <a:blip r:embed="rId4"/>
          <a:stretch/>
        </p:blipFill>
        <p:spPr>
          <a:xfrm>
            <a:off x="6575400" y="9360"/>
            <a:ext cx="2574000" cy="6386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92" name="Text Box 21"/>
          <p:cNvSpPr/>
          <p:nvPr/>
        </p:nvSpPr>
        <p:spPr>
          <a:xfrm>
            <a:off x="511200" y="75240"/>
            <a:ext cx="6137640" cy="27576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601"/>
              </a:spcBef>
            </a:pPr>
            <a:r>
              <a:rPr lang="pt-PT" sz="1200" b="1" u="none" strike="noStrike">
                <a:solidFill>
                  <a:srgbClr val="ff3300"/>
                </a:solidFill>
                <a:effectLst/>
                <a:uFillTx/>
                <a:latin typeface="Arial"/>
              </a:rPr>
              <a:t>INTEGRAÇÃO DE SISTEMAS – TP 3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3" name="Subtítulo 2"/>
          <p:cNvSpPr/>
          <p:nvPr/>
        </p:nvSpPr>
        <p:spPr>
          <a:xfrm>
            <a:off x="835920" y="6524640"/>
            <a:ext cx="7697160" cy="16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68760" rIns="68760" tIns="34200" bIns="34200" anchor="t">
            <a:normAutofit fontScale="85000" lnSpcReduction="19999"/>
          </a:bodyPr>
          <a:p>
            <a:pPr defTabSz="91440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lang="pt-PT" sz="900" b="0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@2025, 31394 Filipe Fernandes | 31415 Gonçalo Marques  | </a:t>
            </a:r>
            <a:r>
              <a:rPr lang="pt-PT" sz="900" b="1" u="none" strike="noStrike">
                <a:solidFill>
                  <a:srgbClr val="c00000"/>
                </a:solidFill>
                <a:effectLst/>
                <a:uFillTx/>
                <a:latin typeface="Arial"/>
                <a:ea typeface="Arial"/>
              </a:rPr>
              <a:t>Unidade Curricular: INTEGRAÇÃO DE SISTEMAS </a:t>
            </a:r>
            <a:r>
              <a:rPr lang="pt-PT" sz="900" b="0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– Ano Letivo 2025/2026 – </a:t>
            </a:r>
            <a:r>
              <a:rPr lang="pt-PT" sz="900" b="1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TP 3</a:t>
            </a:r>
            <a:endParaRPr lang="en-US" sz="9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4" name="Marcador de Posição de Conteúdo 2"/>
          <p:cNvSpPr/>
          <p:nvPr/>
        </p:nvSpPr>
        <p:spPr>
          <a:xfrm>
            <a:off x="-201240" y="1219320"/>
            <a:ext cx="4772880" cy="4936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marL="457200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r>
              <a:rPr lang="pt-PT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A função extrai o titulo do &lt;h1&gt; e utiliza a função auxiliar “extract_detail_pairs” para extrair os restante campos através do mapper definido inicialmente.</a:t>
            </a: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95" name="Imagem 5" descr="Uma imagem com texto, captura de ecrã, Tipo de letra&#10;&#10;Os conteúdos gerados por IA podem estar incorretos."/>
          <p:cNvPicPr/>
          <p:nvPr/>
        </p:nvPicPr>
        <p:blipFill>
          <a:blip r:embed="rId5"/>
          <a:stretch/>
        </p:blipFill>
        <p:spPr>
          <a:xfrm>
            <a:off x="4770000" y="1405080"/>
            <a:ext cx="4269960" cy="336744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Tema do Offic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6080</TotalTime>
  <Application>LibreOffice/25.8.4.2$Linux_X86_64 LibreOffice_project/580$Build-2</Application>
  <AppVersion>15.0000</AppVersion>
  <Words>3048</Words>
  <Paragraphs>629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2011-05-31T09:21:51Z</dcterms:created>
  <dc:creator>Jorge Ribeiro</dc:creator>
  <dc:description/>
  <dc:language>en-US</dc:language>
  <cp:lastModifiedBy/>
  <cp:lastPrinted>2020-09-27T18:04:57Z</cp:lastPrinted>
  <dcterms:modified xsi:type="dcterms:W3CDTF">2026-01-20T15:20:32Z</dcterms:modified>
  <cp:revision>241</cp:revision>
  <dc:subject/>
  <dc:title>Diapositivo 1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41</vt:i4>
  </property>
  <property fmtid="{D5CDD505-2E9C-101B-9397-08002B2CF9AE}" pid="3" name="PresentationFormat">
    <vt:lpwstr>Apresentação no Ecrã (4:3)</vt:lpwstr>
  </property>
  <property fmtid="{D5CDD505-2E9C-101B-9397-08002B2CF9AE}" pid="4" name="Slides">
    <vt:i4>42</vt:i4>
  </property>
</Properties>
</file>